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media/image12.jpg" ContentType="image/jpeg"/>
  <Override PartName="/ppt/media/image13.jpg" ContentType="image/jpeg"/>
  <Override PartName="/ppt/media/image36.jpg" ContentType="image/jpeg"/>
  <Override PartName="/ppt/media/image54.jpg" ContentType="image/jpeg"/>
  <Override PartName="/ppt/media/image85.JPG" ContentType="image/jpeg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5"/>
  </p:notesMasterIdLst>
  <p:sldIdLst>
    <p:sldId id="256" r:id="rId2"/>
    <p:sldId id="305" r:id="rId3"/>
    <p:sldId id="307" r:id="rId4"/>
    <p:sldId id="288" r:id="rId5"/>
    <p:sldId id="259" r:id="rId6"/>
    <p:sldId id="299" r:id="rId7"/>
    <p:sldId id="290" r:id="rId8"/>
    <p:sldId id="294" r:id="rId9"/>
    <p:sldId id="265" r:id="rId10"/>
    <p:sldId id="267" r:id="rId11"/>
    <p:sldId id="258" r:id="rId12"/>
    <p:sldId id="260" r:id="rId13"/>
    <p:sldId id="298" r:id="rId14"/>
    <p:sldId id="261" r:id="rId15"/>
    <p:sldId id="297" r:id="rId16"/>
    <p:sldId id="263" r:id="rId17"/>
    <p:sldId id="303" r:id="rId18"/>
    <p:sldId id="301" r:id="rId19"/>
    <p:sldId id="291" r:id="rId20"/>
    <p:sldId id="293" r:id="rId21"/>
    <p:sldId id="266" r:id="rId22"/>
    <p:sldId id="272" r:id="rId23"/>
    <p:sldId id="273" r:id="rId24"/>
    <p:sldId id="302" r:id="rId25"/>
    <p:sldId id="274" r:id="rId26"/>
    <p:sldId id="275" r:id="rId27"/>
    <p:sldId id="276" r:id="rId28"/>
    <p:sldId id="295" r:id="rId29"/>
    <p:sldId id="296" r:id="rId30"/>
    <p:sldId id="269" r:id="rId31"/>
    <p:sldId id="280" r:id="rId32"/>
    <p:sldId id="300" r:id="rId33"/>
    <p:sldId id="287" r:id="rId34"/>
  </p:sldIdLst>
  <p:sldSz cx="12192000" cy="6858000"/>
  <p:notesSz cx="12192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3D8235D-C914-42E2-AE96-BC1AB9F72E56}" v="14" dt="2021-12-13T09:06:07.507"/>
    <p1510:client id="{AF934AD2-996A-4601-BA3E-E9CA15081B63}" v="96" dt="2022-08-18T06:34:12.068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74" autoAdjust="0"/>
  </p:normalViewPr>
  <p:slideViewPr>
    <p:cSldViewPr>
      <p:cViewPr varScale="1">
        <p:scale>
          <a:sx n="51" d="100"/>
          <a:sy n="51" d="100"/>
        </p:scale>
        <p:origin x="898" y="4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40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5045C1-1DA4-4AD6-A168-766836B48141}" type="datetimeFigureOut">
              <a:rPr lang="en-IN" smtClean="0"/>
              <a:t>17-08-2022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234BE4-FDD3-490D-9595-D8D694163F1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797398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234BE4-FDD3-490D-9595-D8D694163F1A}" type="slidenum">
              <a:rPr lang="en-IN" smtClean="0"/>
              <a:t>29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333193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7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spc="35" dirty="0"/>
              <a:t>©</a:t>
            </a:r>
            <a:r>
              <a:rPr spc="-30" dirty="0"/>
              <a:t> </a:t>
            </a:r>
            <a:r>
              <a:rPr spc="15" dirty="0"/>
              <a:t>2021,</a:t>
            </a:r>
            <a:r>
              <a:rPr dirty="0"/>
              <a:t> </a:t>
            </a:r>
            <a:r>
              <a:rPr spc="20" dirty="0"/>
              <a:t>Amazon</a:t>
            </a:r>
            <a:r>
              <a:rPr spc="-25" dirty="0"/>
              <a:t> </a:t>
            </a:r>
            <a:r>
              <a:rPr spc="15" dirty="0"/>
              <a:t>Web</a:t>
            </a:r>
            <a:r>
              <a:rPr spc="-10" dirty="0"/>
              <a:t> Services,</a:t>
            </a:r>
            <a:r>
              <a:rPr spc="-15" dirty="0"/>
              <a:t> </a:t>
            </a:r>
            <a:r>
              <a:rPr spc="-25" dirty="0"/>
              <a:t>Inc.</a:t>
            </a:r>
            <a:r>
              <a:rPr spc="-10" dirty="0"/>
              <a:t> </a:t>
            </a:r>
            <a:r>
              <a:rPr spc="5" dirty="0"/>
              <a:t>or</a:t>
            </a:r>
            <a:r>
              <a:rPr spc="-30" dirty="0"/>
              <a:t> </a:t>
            </a:r>
            <a:r>
              <a:rPr spc="-10" dirty="0"/>
              <a:t>its</a:t>
            </a:r>
            <a:r>
              <a:rPr spc="-30" dirty="0"/>
              <a:t> </a:t>
            </a:r>
            <a:r>
              <a:rPr spc="-15" dirty="0"/>
              <a:t>affiliates.</a:t>
            </a:r>
            <a:r>
              <a:rPr spc="-40" dirty="0"/>
              <a:t> </a:t>
            </a:r>
            <a:r>
              <a:rPr dirty="0"/>
              <a:t>All</a:t>
            </a:r>
            <a:r>
              <a:rPr spc="-10" dirty="0"/>
              <a:t> </a:t>
            </a:r>
            <a:r>
              <a:rPr spc="5" dirty="0"/>
              <a:t>rights</a:t>
            </a:r>
            <a:r>
              <a:rPr spc="-45" dirty="0"/>
              <a:t> </a:t>
            </a:r>
            <a:r>
              <a:rPr spc="-15" dirty="0"/>
              <a:t>reserved.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8/17/2022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rgbClr val="FFAD00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7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spc="35" dirty="0"/>
              <a:t>©</a:t>
            </a:r>
            <a:r>
              <a:rPr spc="-30" dirty="0"/>
              <a:t> </a:t>
            </a:r>
            <a:r>
              <a:rPr spc="15" dirty="0"/>
              <a:t>2021,</a:t>
            </a:r>
            <a:r>
              <a:rPr dirty="0"/>
              <a:t> </a:t>
            </a:r>
            <a:r>
              <a:rPr spc="20" dirty="0"/>
              <a:t>Amazon</a:t>
            </a:r>
            <a:r>
              <a:rPr spc="-25" dirty="0"/>
              <a:t> </a:t>
            </a:r>
            <a:r>
              <a:rPr spc="15" dirty="0"/>
              <a:t>Web</a:t>
            </a:r>
            <a:r>
              <a:rPr spc="-10" dirty="0"/>
              <a:t> Services,</a:t>
            </a:r>
            <a:r>
              <a:rPr spc="-15" dirty="0"/>
              <a:t> </a:t>
            </a:r>
            <a:r>
              <a:rPr spc="-25" dirty="0"/>
              <a:t>Inc.</a:t>
            </a:r>
            <a:r>
              <a:rPr spc="-10" dirty="0"/>
              <a:t> </a:t>
            </a:r>
            <a:r>
              <a:rPr spc="5" dirty="0"/>
              <a:t>or</a:t>
            </a:r>
            <a:r>
              <a:rPr spc="-30" dirty="0"/>
              <a:t> </a:t>
            </a:r>
            <a:r>
              <a:rPr spc="-10" dirty="0"/>
              <a:t>its</a:t>
            </a:r>
            <a:r>
              <a:rPr spc="-30" dirty="0"/>
              <a:t> </a:t>
            </a:r>
            <a:r>
              <a:rPr spc="-15" dirty="0"/>
              <a:t>affiliates.</a:t>
            </a:r>
            <a:r>
              <a:rPr spc="-40" dirty="0"/>
              <a:t> </a:t>
            </a:r>
            <a:r>
              <a:rPr dirty="0"/>
              <a:t>All</a:t>
            </a:r>
            <a:r>
              <a:rPr spc="-10" dirty="0"/>
              <a:t> </a:t>
            </a:r>
            <a:r>
              <a:rPr spc="5" dirty="0"/>
              <a:t>rights</a:t>
            </a:r>
            <a:r>
              <a:rPr spc="-45" dirty="0"/>
              <a:t> </a:t>
            </a:r>
            <a:r>
              <a:rPr spc="-15" dirty="0"/>
              <a:t>reserved.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8/17/2022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282828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bg 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5300" y="6380986"/>
            <a:ext cx="1219200" cy="385572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90500" cy="685800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879854" y="1528648"/>
            <a:ext cx="3371850" cy="421830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1" i="0">
                <a:solidFill>
                  <a:srgbClr val="FFAD00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7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spc="35" dirty="0"/>
              <a:t>©</a:t>
            </a:r>
            <a:r>
              <a:rPr spc="-30" dirty="0"/>
              <a:t> </a:t>
            </a:r>
            <a:r>
              <a:rPr spc="15" dirty="0"/>
              <a:t>2021,</a:t>
            </a:r>
            <a:r>
              <a:rPr dirty="0"/>
              <a:t> </a:t>
            </a:r>
            <a:r>
              <a:rPr spc="20" dirty="0"/>
              <a:t>Amazon</a:t>
            </a:r>
            <a:r>
              <a:rPr spc="-25" dirty="0"/>
              <a:t> </a:t>
            </a:r>
            <a:r>
              <a:rPr spc="15" dirty="0"/>
              <a:t>Web</a:t>
            </a:r>
            <a:r>
              <a:rPr spc="-10" dirty="0"/>
              <a:t> Services,</a:t>
            </a:r>
            <a:r>
              <a:rPr spc="-15" dirty="0"/>
              <a:t> </a:t>
            </a:r>
            <a:r>
              <a:rPr spc="-25" dirty="0"/>
              <a:t>Inc.</a:t>
            </a:r>
            <a:r>
              <a:rPr spc="-10" dirty="0"/>
              <a:t> </a:t>
            </a:r>
            <a:r>
              <a:rPr spc="5" dirty="0"/>
              <a:t>or</a:t>
            </a:r>
            <a:r>
              <a:rPr spc="-30" dirty="0"/>
              <a:t> </a:t>
            </a:r>
            <a:r>
              <a:rPr spc="-10" dirty="0"/>
              <a:t>its</a:t>
            </a:r>
            <a:r>
              <a:rPr spc="-30" dirty="0"/>
              <a:t> </a:t>
            </a:r>
            <a:r>
              <a:rPr spc="-15" dirty="0"/>
              <a:t>affiliates.</a:t>
            </a:r>
            <a:r>
              <a:rPr spc="-40" dirty="0"/>
              <a:t> </a:t>
            </a:r>
            <a:r>
              <a:rPr dirty="0"/>
              <a:t>All</a:t>
            </a:r>
            <a:r>
              <a:rPr spc="-10" dirty="0"/>
              <a:t> </a:t>
            </a:r>
            <a:r>
              <a:rPr spc="5" dirty="0"/>
              <a:t>rights</a:t>
            </a:r>
            <a:r>
              <a:rPr spc="-45" dirty="0"/>
              <a:t> </a:t>
            </a:r>
            <a:r>
              <a:rPr spc="-15" dirty="0"/>
              <a:t>reserved.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8/17/2022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282828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bg 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5300" y="6380986"/>
            <a:ext cx="1219200" cy="385572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2192000" cy="6857998"/>
          </a:xfrm>
          <a:prstGeom prst="rect">
            <a:avLst/>
          </a:prstGeom>
        </p:spPr>
      </p:pic>
      <p:pic>
        <p:nvPicPr>
          <p:cNvPr id="19" name="bg object 1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5300" y="6380986"/>
            <a:ext cx="1219200" cy="385572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7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spc="35" dirty="0"/>
              <a:t>©</a:t>
            </a:r>
            <a:r>
              <a:rPr spc="-30" dirty="0"/>
              <a:t> </a:t>
            </a:r>
            <a:r>
              <a:rPr spc="15" dirty="0"/>
              <a:t>2021,</a:t>
            </a:r>
            <a:r>
              <a:rPr dirty="0"/>
              <a:t> </a:t>
            </a:r>
            <a:r>
              <a:rPr spc="20" dirty="0"/>
              <a:t>Amazon</a:t>
            </a:r>
            <a:r>
              <a:rPr spc="-25" dirty="0"/>
              <a:t> </a:t>
            </a:r>
            <a:r>
              <a:rPr spc="15" dirty="0"/>
              <a:t>Web</a:t>
            </a:r>
            <a:r>
              <a:rPr spc="-10" dirty="0"/>
              <a:t> Services,</a:t>
            </a:r>
            <a:r>
              <a:rPr spc="-15" dirty="0"/>
              <a:t> </a:t>
            </a:r>
            <a:r>
              <a:rPr spc="-25" dirty="0"/>
              <a:t>Inc.</a:t>
            </a:r>
            <a:r>
              <a:rPr spc="-10" dirty="0"/>
              <a:t> </a:t>
            </a:r>
            <a:r>
              <a:rPr spc="5" dirty="0"/>
              <a:t>or</a:t>
            </a:r>
            <a:r>
              <a:rPr spc="-30" dirty="0"/>
              <a:t> </a:t>
            </a:r>
            <a:r>
              <a:rPr spc="-10" dirty="0"/>
              <a:t>its</a:t>
            </a:r>
            <a:r>
              <a:rPr spc="-30" dirty="0"/>
              <a:t> </a:t>
            </a:r>
            <a:r>
              <a:rPr spc="-15" dirty="0"/>
              <a:t>affiliates.</a:t>
            </a:r>
            <a:r>
              <a:rPr spc="-40" dirty="0"/>
              <a:t> </a:t>
            </a:r>
            <a:r>
              <a:rPr dirty="0"/>
              <a:t>All</a:t>
            </a:r>
            <a:r>
              <a:rPr spc="-10" dirty="0"/>
              <a:t> </a:t>
            </a:r>
            <a:r>
              <a:rPr spc="5" dirty="0"/>
              <a:t>rights</a:t>
            </a:r>
            <a:r>
              <a:rPr spc="-45" dirty="0"/>
              <a:t> </a:t>
            </a:r>
            <a:r>
              <a:rPr spc="-15" dirty="0"/>
              <a:t>reserved.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8/17/2022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7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spc="35" dirty="0"/>
              <a:t>©</a:t>
            </a:r>
            <a:r>
              <a:rPr spc="-30" dirty="0"/>
              <a:t> </a:t>
            </a:r>
            <a:r>
              <a:rPr spc="15" dirty="0"/>
              <a:t>2021,</a:t>
            </a:r>
            <a:r>
              <a:rPr dirty="0"/>
              <a:t> </a:t>
            </a:r>
            <a:r>
              <a:rPr spc="20" dirty="0"/>
              <a:t>Amazon</a:t>
            </a:r>
            <a:r>
              <a:rPr spc="-25" dirty="0"/>
              <a:t> </a:t>
            </a:r>
            <a:r>
              <a:rPr spc="15" dirty="0"/>
              <a:t>Web</a:t>
            </a:r>
            <a:r>
              <a:rPr spc="-10" dirty="0"/>
              <a:t> Services,</a:t>
            </a:r>
            <a:r>
              <a:rPr spc="-15" dirty="0"/>
              <a:t> </a:t>
            </a:r>
            <a:r>
              <a:rPr spc="-25" dirty="0"/>
              <a:t>Inc.</a:t>
            </a:r>
            <a:r>
              <a:rPr spc="-10" dirty="0"/>
              <a:t> </a:t>
            </a:r>
            <a:r>
              <a:rPr spc="5" dirty="0"/>
              <a:t>or</a:t>
            </a:r>
            <a:r>
              <a:rPr spc="-30" dirty="0"/>
              <a:t> </a:t>
            </a:r>
            <a:r>
              <a:rPr spc="-10" dirty="0"/>
              <a:t>its</a:t>
            </a:r>
            <a:r>
              <a:rPr spc="-30" dirty="0"/>
              <a:t> </a:t>
            </a:r>
            <a:r>
              <a:rPr spc="-15" dirty="0"/>
              <a:t>affiliates.</a:t>
            </a:r>
            <a:r>
              <a:rPr spc="-40" dirty="0"/>
              <a:t> </a:t>
            </a:r>
            <a:r>
              <a:rPr dirty="0"/>
              <a:t>All</a:t>
            </a:r>
            <a:r>
              <a:rPr spc="-10" dirty="0"/>
              <a:t> </a:t>
            </a:r>
            <a:r>
              <a:rPr spc="5" dirty="0"/>
              <a:t>rights</a:t>
            </a:r>
            <a:r>
              <a:rPr spc="-45" dirty="0"/>
              <a:t> </a:t>
            </a:r>
            <a:r>
              <a:rPr spc="-15" dirty="0"/>
              <a:t>reserved.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8/17/2022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28282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15569" y="605104"/>
            <a:ext cx="11560860" cy="5746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82600" y="1343685"/>
            <a:ext cx="10532110" cy="29584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1" i="0">
                <a:solidFill>
                  <a:srgbClr val="FFAD00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8884666" y="6506919"/>
            <a:ext cx="2841625" cy="1314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spc="35" dirty="0"/>
              <a:t>©</a:t>
            </a:r>
            <a:r>
              <a:rPr spc="-30" dirty="0"/>
              <a:t> </a:t>
            </a:r>
            <a:r>
              <a:rPr spc="15" dirty="0"/>
              <a:t>2021,</a:t>
            </a:r>
            <a:r>
              <a:rPr dirty="0"/>
              <a:t> </a:t>
            </a:r>
            <a:r>
              <a:rPr spc="20" dirty="0"/>
              <a:t>Amazon</a:t>
            </a:r>
            <a:r>
              <a:rPr spc="-25" dirty="0"/>
              <a:t> </a:t>
            </a:r>
            <a:r>
              <a:rPr spc="15" dirty="0"/>
              <a:t>Web</a:t>
            </a:r>
            <a:r>
              <a:rPr spc="-10" dirty="0"/>
              <a:t> Services,</a:t>
            </a:r>
            <a:r>
              <a:rPr spc="-15" dirty="0"/>
              <a:t> </a:t>
            </a:r>
            <a:r>
              <a:rPr spc="-25" dirty="0"/>
              <a:t>Inc.</a:t>
            </a:r>
            <a:r>
              <a:rPr spc="-10" dirty="0"/>
              <a:t> </a:t>
            </a:r>
            <a:r>
              <a:rPr spc="5" dirty="0"/>
              <a:t>or</a:t>
            </a:r>
            <a:r>
              <a:rPr spc="-30" dirty="0"/>
              <a:t> </a:t>
            </a:r>
            <a:r>
              <a:rPr spc="-10" dirty="0"/>
              <a:t>its</a:t>
            </a:r>
            <a:r>
              <a:rPr spc="-30" dirty="0"/>
              <a:t> </a:t>
            </a:r>
            <a:r>
              <a:rPr spc="-15" dirty="0"/>
              <a:t>affiliates.</a:t>
            </a:r>
            <a:r>
              <a:rPr spc="-40" dirty="0"/>
              <a:t> </a:t>
            </a:r>
            <a:r>
              <a:rPr dirty="0"/>
              <a:t>All</a:t>
            </a:r>
            <a:r>
              <a:rPr spc="-10" dirty="0"/>
              <a:t> </a:t>
            </a:r>
            <a:r>
              <a:rPr spc="5" dirty="0"/>
              <a:t>rights</a:t>
            </a:r>
            <a:r>
              <a:rPr spc="-45" dirty="0"/>
              <a:t> </a:t>
            </a:r>
            <a:r>
              <a:rPr spc="-15" dirty="0"/>
              <a:t>reserved.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8/17/2022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10" Type="http://schemas.openxmlformats.org/officeDocument/2006/relationships/image" Target="../media/image35.jp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7.png"/><Relationship Id="rId18" Type="http://schemas.openxmlformats.org/officeDocument/2006/relationships/image" Target="../media/image52.jp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12" Type="http://schemas.openxmlformats.org/officeDocument/2006/relationships/image" Target="../media/image46.png"/><Relationship Id="rId17" Type="http://schemas.openxmlformats.org/officeDocument/2006/relationships/image" Target="../media/image51.png"/><Relationship Id="rId2" Type="http://schemas.openxmlformats.org/officeDocument/2006/relationships/image" Target="../media/image2.png"/><Relationship Id="rId16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5" Type="http://schemas.openxmlformats.org/officeDocument/2006/relationships/image" Target="../media/image49.png"/><Relationship Id="rId10" Type="http://schemas.openxmlformats.org/officeDocument/2006/relationships/image" Target="../media/image44.png"/><Relationship Id="rId19" Type="http://schemas.openxmlformats.org/officeDocument/2006/relationships/image" Target="../media/image53.jpg"/><Relationship Id="rId4" Type="http://schemas.openxmlformats.org/officeDocument/2006/relationships/image" Target="../media/image38.png"/><Relationship Id="rId9" Type="http://schemas.openxmlformats.org/officeDocument/2006/relationships/image" Target="../media/image43.png"/><Relationship Id="rId14" Type="http://schemas.openxmlformats.org/officeDocument/2006/relationships/image" Target="../media/image4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jp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jpg"/><Relationship Id="rId5" Type="http://schemas.openxmlformats.org/officeDocument/2006/relationships/image" Target="../media/image65.png"/><Relationship Id="rId4" Type="http://schemas.openxmlformats.org/officeDocument/2006/relationships/image" Target="../media/image64.png"/><Relationship Id="rId9" Type="http://schemas.openxmlformats.org/officeDocument/2006/relationships/image" Target="../media/image69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jp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7" Type="http://schemas.openxmlformats.org/officeDocument/2006/relationships/image" Target="../media/image85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jp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90.png"/><Relationship Id="rId7" Type="http://schemas.openxmlformats.org/officeDocument/2006/relationships/image" Target="../media/image9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11" Type="http://schemas.openxmlformats.org/officeDocument/2006/relationships/image" Target="../media/image98.jpg"/><Relationship Id="rId5" Type="http://schemas.openxmlformats.org/officeDocument/2006/relationships/image" Target="../media/image92.png"/><Relationship Id="rId10" Type="http://schemas.openxmlformats.org/officeDocument/2006/relationships/image" Target="../media/image97.png"/><Relationship Id="rId4" Type="http://schemas.openxmlformats.org/officeDocument/2006/relationships/image" Target="../media/image91.png"/><Relationship Id="rId9" Type="http://schemas.openxmlformats.org/officeDocument/2006/relationships/image" Target="../media/image9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3" Type="http://schemas.openxmlformats.org/officeDocument/2006/relationships/image" Target="../media/image104.png"/><Relationship Id="rId7" Type="http://schemas.openxmlformats.org/officeDocument/2006/relationships/image" Target="../media/image10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105.png"/><Relationship Id="rId9" Type="http://schemas.openxmlformats.org/officeDocument/2006/relationships/image" Target="../media/image11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7" Type="http://schemas.openxmlformats.org/officeDocument/2006/relationships/image" Target="../media/image1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.jpg"/><Relationship Id="rId5" Type="http://schemas.openxmlformats.org/officeDocument/2006/relationships/image" Target="../media/image113.jpg"/><Relationship Id="rId4" Type="http://schemas.openxmlformats.org/officeDocument/2006/relationships/image" Target="../media/image112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g"/><Relationship Id="rId5" Type="http://schemas.openxmlformats.org/officeDocument/2006/relationships/image" Target="../media/image16.png"/><Relationship Id="rId4" Type="http://schemas.openxmlformats.org/officeDocument/2006/relationships/image" Target="../media/image15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860799" y="2719728"/>
            <a:ext cx="5728617" cy="58631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ctr">
              <a:lnSpc>
                <a:spcPts val="5130"/>
              </a:lnSpc>
              <a:spcBef>
                <a:spcPts val="105"/>
              </a:spcBef>
            </a:pPr>
            <a:r>
              <a:rPr lang="en-US" sz="2800" b="1" dirty="0">
                <a:latin typeface="Arial" pitchFamily="34" charset="0"/>
                <a:ea typeface="Arial Unicode MS" pitchFamily="34" charset="-128"/>
                <a:cs typeface="Arial" pitchFamily="34" charset="0"/>
              </a:rPr>
              <a:t>Internship on Cloud Computing</a:t>
            </a:r>
            <a:endParaRPr sz="2800" dirty="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90591" y="3208274"/>
            <a:ext cx="5834010" cy="3166188"/>
          </a:xfrm>
          <a:prstGeom prst="rect">
            <a:avLst/>
          </a:prstGeom>
        </p:spPr>
        <p:txBody>
          <a:bodyPr vert="horz" wrap="square" lIns="0" tIns="12700" rIns="0" bIns="0" rtlCol="0" anchor="t">
            <a:spAutoFit/>
          </a:bodyPr>
          <a:lstStyle/>
          <a:p>
            <a:endParaRPr lang="en-IN"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2800" dirty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r>
              <a:rPr lang="en-IN" sz="2800" dirty="0">
                <a:solidFill>
                  <a:schemeClr val="bg1"/>
                </a:solidFill>
                <a:latin typeface="Times New Roman"/>
                <a:cs typeface="Times New Roman"/>
              </a:rPr>
              <a:t>Submitted By – </a:t>
            </a:r>
            <a:endParaRPr lang="en-IN" dirty="0">
              <a:solidFill>
                <a:schemeClr val="bg1"/>
              </a:solidFill>
            </a:endParaRPr>
          </a:p>
          <a:p>
            <a:r>
              <a:rPr lang="en-I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AMAN VERMA                               2007340139001</a:t>
            </a:r>
          </a:p>
          <a:p>
            <a:endParaRPr lang="en-IN" sz="2000" dirty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marL="12700" marR="560705">
              <a:lnSpc>
                <a:spcPct val="135400"/>
              </a:lnSpc>
              <a:spcBef>
                <a:spcPts val="100"/>
              </a:spcBef>
            </a:pPr>
            <a:endParaRPr sz="2000" dirty="0">
              <a:latin typeface="Trebuchet MS"/>
              <a:cs typeface="Trebuchet M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7B3C2A-4A07-4712-A4E6-07B6FCFC57AB}"/>
              </a:ext>
            </a:extLst>
          </p:cNvPr>
          <p:cNvSpPr txBox="1"/>
          <p:nvPr/>
        </p:nvSpPr>
        <p:spPr>
          <a:xfrm>
            <a:off x="7086600" y="3306042"/>
            <a:ext cx="4675093" cy="27392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IN"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Submitted To – </a:t>
            </a:r>
            <a:endParaRPr lang="en-IN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DR. SIDDHARTHA  ARJARIA</a:t>
            </a:r>
          </a:p>
          <a:p>
            <a:r>
              <a:rPr lang="en-I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(ASSISTANT PROFESSOR</a:t>
            </a:r>
          </a:p>
          <a:p>
            <a:r>
              <a:rPr lang="en-I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REC BANDA)</a:t>
            </a:r>
          </a:p>
        </p:txBody>
      </p:sp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18A7945B-E9AA-4539-8271-893BC35F37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5372" y="1218915"/>
            <a:ext cx="3461050" cy="1505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ee the source image">
            <a:extLst>
              <a:ext uri="{FF2B5EF4-FFF2-40B4-BE49-F238E27FC236}">
                <a16:creationId xmlns:a16="http://schemas.microsoft.com/office/drawing/2014/main" id="{24FF4EF7-7165-46F6-91C2-E73B60DBE3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56444"/>
            <a:ext cx="2258008" cy="2258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ee the source image">
            <a:extLst>
              <a:ext uri="{FF2B5EF4-FFF2-40B4-BE49-F238E27FC236}">
                <a16:creationId xmlns:a16="http://schemas.microsoft.com/office/drawing/2014/main" id="{E2B04037-1A52-4C9B-BE20-76B2725268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0200" y="319175"/>
            <a:ext cx="2119225" cy="2119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object 6">
            <a:extLst>
              <a:ext uri="{FF2B5EF4-FFF2-40B4-BE49-F238E27FC236}">
                <a16:creationId xmlns:a16="http://schemas.microsoft.com/office/drawing/2014/main" id="{5A8433ED-A4B2-490E-88C0-B5E14376C04E}"/>
              </a:ext>
            </a:extLst>
          </p:cNvPr>
          <p:cNvSpPr txBox="1">
            <a:spLocks/>
          </p:cNvSpPr>
          <p:nvPr/>
        </p:nvSpPr>
        <p:spPr>
          <a:xfrm>
            <a:off x="3267488" y="3121215"/>
            <a:ext cx="4572000" cy="122963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>
              <a:defRPr sz="3600" b="0" i="0">
                <a:solidFill>
                  <a:schemeClr val="bg1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marL="12700" algn="ctr">
              <a:lnSpc>
                <a:spcPts val="5130"/>
              </a:lnSpc>
              <a:spcBef>
                <a:spcPts val="105"/>
              </a:spcBef>
            </a:pPr>
            <a:r>
              <a:rPr lang="en-US" sz="2000" b="1" kern="0" dirty="0">
                <a:latin typeface="Arial" pitchFamily="34" charset="0"/>
                <a:ea typeface="Arial Unicode MS" pitchFamily="34" charset="-128"/>
                <a:cs typeface="Arial" pitchFamily="34" charset="0"/>
              </a:rPr>
              <a:t>INFORMATION TECHNOLOGY</a:t>
            </a:r>
          </a:p>
          <a:p>
            <a:pPr marL="12700" algn="ctr">
              <a:lnSpc>
                <a:spcPts val="5130"/>
              </a:lnSpc>
              <a:spcBef>
                <a:spcPts val="105"/>
              </a:spcBef>
            </a:pPr>
            <a:r>
              <a:rPr lang="en-US" sz="2000" b="1" kern="0" dirty="0">
                <a:latin typeface="Arial" pitchFamily="34" charset="0"/>
                <a:ea typeface="Arial Unicode MS" pitchFamily="34" charset="-128"/>
                <a:cs typeface="Arial" pitchFamily="34" charset="0"/>
              </a:rPr>
              <a:t>2021-2022 (15/09/2021 - 14/10/2021)</a:t>
            </a:r>
            <a:endParaRPr lang="en-US" sz="2000" kern="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B7E1D9B-F462-49B6-BE60-7ADC7C939DBD}"/>
              </a:ext>
            </a:extLst>
          </p:cNvPr>
          <p:cNvSpPr txBox="1"/>
          <p:nvPr/>
        </p:nvSpPr>
        <p:spPr>
          <a:xfrm>
            <a:off x="2639008" y="57572"/>
            <a:ext cx="6172200" cy="13288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algn="ctr">
              <a:lnSpc>
                <a:spcPts val="5130"/>
              </a:lnSpc>
              <a:spcBef>
                <a:spcPts val="105"/>
              </a:spcBef>
            </a:pPr>
            <a:r>
              <a:rPr lang="en-US" sz="2800" b="1" kern="0" dirty="0">
                <a:solidFill>
                  <a:schemeClr val="bg1"/>
                </a:solidFill>
                <a:latin typeface="Arial" pitchFamily="34" charset="0"/>
                <a:ea typeface="Arial Unicode MS" pitchFamily="34" charset="-128"/>
                <a:cs typeface="Arial" pitchFamily="34" charset="0"/>
              </a:rPr>
              <a:t>RAJKIYA ENGINEERING COLLEGE BANDA</a:t>
            </a:r>
            <a:endParaRPr lang="en-US" sz="2800" kern="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90500" cy="6858000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6310121" y="1592580"/>
            <a:ext cx="1744980" cy="1588135"/>
            <a:chOff x="6310121" y="1592580"/>
            <a:chExt cx="1744980" cy="1588135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64223" y="1592580"/>
              <a:ext cx="1588007" cy="1588008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6310121" y="3155441"/>
              <a:ext cx="1744980" cy="0"/>
            </a:xfrm>
            <a:custGeom>
              <a:avLst/>
              <a:gdLst/>
              <a:ahLst/>
              <a:cxnLst/>
              <a:rect l="l" t="t" r="r" b="b"/>
              <a:pathLst>
                <a:path w="1744979">
                  <a:moveTo>
                    <a:pt x="0" y="0"/>
                  </a:moveTo>
                  <a:lnTo>
                    <a:pt x="1744979" y="0"/>
                  </a:lnTo>
                </a:path>
              </a:pathLst>
            </a:custGeom>
            <a:ln w="198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8251697" y="1600200"/>
            <a:ext cx="1744980" cy="1588135"/>
            <a:chOff x="8251697" y="1600200"/>
            <a:chExt cx="1744980" cy="1588135"/>
          </a:xfrm>
        </p:grpSpPr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404859" y="1600200"/>
              <a:ext cx="1588007" cy="1588008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8251697" y="3155441"/>
              <a:ext cx="1744980" cy="0"/>
            </a:xfrm>
            <a:custGeom>
              <a:avLst/>
              <a:gdLst/>
              <a:ahLst/>
              <a:cxnLst/>
              <a:rect l="l" t="t" r="r" b="b"/>
              <a:pathLst>
                <a:path w="1744979">
                  <a:moveTo>
                    <a:pt x="0" y="0"/>
                  </a:moveTo>
                  <a:lnTo>
                    <a:pt x="1744979" y="0"/>
                  </a:lnTo>
                </a:path>
              </a:pathLst>
            </a:custGeom>
            <a:ln w="198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10193273" y="1600200"/>
            <a:ext cx="1744980" cy="1588135"/>
            <a:chOff x="10193273" y="1600200"/>
            <a:chExt cx="1744980" cy="1588135"/>
          </a:xfrm>
        </p:grpSpPr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280903" y="1600200"/>
              <a:ext cx="1586483" cy="1588008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0193273" y="3155441"/>
              <a:ext cx="1744980" cy="0"/>
            </a:xfrm>
            <a:custGeom>
              <a:avLst/>
              <a:gdLst/>
              <a:ahLst/>
              <a:cxnLst/>
              <a:rect l="l" t="t" r="r" b="b"/>
              <a:pathLst>
                <a:path w="1744979">
                  <a:moveTo>
                    <a:pt x="0" y="0"/>
                  </a:moveTo>
                  <a:lnTo>
                    <a:pt x="1744979" y="0"/>
                  </a:lnTo>
                </a:path>
              </a:pathLst>
            </a:custGeom>
            <a:ln w="198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" name="object 13"/>
          <p:cNvGrpSpPr/>
          <p:nvPr/>
        </p:nvGrpSpPr>
        <p:grpSpPr>
          <a:xfrm>
            <a:off x="2426970" y="1584960"/>
            <a:ext cx="1744980" cy="1588135"/>
            <a:chOff x="2426970" y="1584960"/>
            <a:chExt cx="1744980" cy="1588135"/>
          </a:xfrm>
        </p:grpSpPr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540508" y="1584960"/>
              <a:ext cx="1586483" cy="1588008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2426970" y="3152394"/>
              <a:ext cx="1744980" cy="0"/>
            </a:xfrm>
            <a:custGeom>
              <a:avLst/>
              <a:gdLst/>
              <a:ahLst/>
              <a:cxnLst/>
              <a:rect l="l" t="t" r="r" b="b"/>
              <a:pathLst>
                <a:path w="1744979">
                  <a:moveTo>
                    <a:pt x="0" y="0"/>
                  </a:moveTo>
                  <a:lnTo>
                    <a:pt x="1744980" y="0"/>
                  </a:lnTo>
                </a:path>
              </a:pathLst>
            </a:custGeom>
            <a:ln w="198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6" name="object 16"/>
          <p:cNvGrpSpPr/>
          <p:nvPr/>
        </p:nvGrpSpPr>
        <p:grpSpPr>
          <a:xfrm>
            <a:off x="4368546" y="1568196"/>
            <a:ext cx="1744980" cy="1597660"/>
            <a:chOff x="4368546" y="1568196"/>
            <a:chExt cx="1744980" cy="1597660"/>
          </a:xfrm>
        </p:grpSpPr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468368" y="1568196"/>
              <a:ext cx="1588008" cy="1586484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4368546" y="3155442"/>
              <a:ext cx="1744980" cy="0"/>
            </a:xfrm>
            <a:custGeom>
              <a:avLst/>
              <a:gdLst/>
              <a:ahLst/>
              <a:cxnLst/>
              <a:rect l="l" t="t" r="r" b="b"/>
              <a:pathLst>
                <a:path w="1744979">
                  <a:moveTo>
                    <a:pt x="0" y="0"/>
                  </a:moveTo>
                  <a:lnTo>
                    <a:pt x="1744979" y="0"/>
                  </a:lnTo>
                </a:path>
              </a:pathLst>
            </a:custGeom>
            <a:ln w="198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472236" y="3309620"/>
            <a:ext cx="1489710" cy="23374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2000" b="1" spc="45" dirty="0">
                <a:solidFill>
                  <a:srgbClr val="FFAD00"/>
                </a:solidFill>
                <a:latin typeface="Trebuchet MS"/>
                <a:cs typeface="Trebuchet MS"/>
              </a:rPr>
              <a:t>Web </a:t>
            </a:r>
            <a:r>
              <a:rPr sz="2000" b="1" spc="50" dirty="0">
                <a:solidFill>
                  <a:srgbClr val="FFAD00"/>
                </a:solidFill>
                <a:latin typeface="Trebuchet MS"/>
                <a:cs typeface="Trebuchet MS"/>
              </a:rPr>
              <a:t> </a:t>
            </a:r>
            <a:r>
              <a:rPr sz="2000" b="1" spc="20" dirty="0">
                <a:solidFill>
                  <a:srgbClr val="FFAD00"/>
                </a:solidFill>
                <a:latin typeface="Trebuchet MS"/>
                <a:cs typeface="Trebuchet MS"/>
              </a:rPr>
              <a:t>applications</a:t>
            </a:r>
            <a:endParaRPr sz="20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830"/>
              </a:spcBef>
            </a:pPr>
            <a:r>
              <a:rPr sz="1600" spc="-5" dirty="0">
                <a:solidFill>
                  <a:srgbClr val="FFFFFF"/>
                </a:solidFill>
                <a:latin typeface="Trebuchet MS"/>
                <a:cs typeface="Trebuchet MS"/>
              </a:rPr>
              <a:t>Static</a:t>
            </a:r>
            <a:r>
              <a:rPr sz="16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dirty="0">
                <a:solidFill>
                  <a:srgbClr val="FFFFFF"/>
                </a:solidFill>
                <a:latin typeface="Trebuchet MS"/>
                <a:cs typeface="Trebuchet MS"/>
              </a:rPr>
              <a:t>websites</a:t>
            </a:r>
            <a:endParaRPr sz="1600">
              <a:latin typeface="Trebuchet MS"/>
              <a:cs typeface="Trebuchet MS"/>
            </a:endParaRPr>
          </a:p>
          <a:p>
            <a:pPr marL="12700" marR="226060">
              <a:lnSpc>
                <a:spcPts val="1730"/>
              </a:lnSpc>
              <a:spcBef>
                <a:spcPts val="1035"/>
              </a:spcBef>
            </a:pPr>
            <a:r>
              <a:rPr sz="1600" spc="20" dirty="0">
                <a:solidFill>
                  <a:srgbClr val="FFFFFF"/>
                </a:solidFill>
                <a:latin typeface="Trebuchet MS"/>
                <a:cs typeface="Trebuchet MS"/>
              </a:rPr>
              <a:t>Complex</a:t>
            </a:r>
            <a:r>
              <a:rPr sz="1600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spc="15" dirty="0">
                <a:solidFill>
                  <a:srgbClr val="FFFFFF"/>
                </a:solidFill>
                <a:latin typeface="Trebuchet MS"/>
                <a:cs typeface="Trebuchet MS"/>
              </a:rPr>
              <a:t>web </a:t>
            </a:r>
            <a:r>
              <a:rPr sz="1600" spc="-4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spc="5" dirty="0">
                <a:solidFill>
                  <a:srgbClr val="FFFFFF"/>
                </a:solidFill>
                <a:latin typeface="Trebuchet MS"/>
                <a:cs typeface="Trebuchet MS"/>
              </a:rPr>
              <a:t>applications</a:t>
            </a:r>
            <a:endParaRPr sz="1600">
              <a:latin typeface="Trebuchet MS"/>
              <a:cs typeface="Trebuchet MS"/>
            </a:endParaRPr>
          </a:p>
          <a:p>
            <a:pPr marL="12700" marR="298450">
              <a:lnSpc>
                <a:spcPct val="90100"/>
              </a:lnSpc>
              <a:spcBef>
                <a:spcPts val="965"/>
              </a:spcBef>
            </a:pPr>
            <a:r>
              <a:rPr sz="1600" spc="20" dirty="0">
                <a:solidFill>
                  <a:srgbClr val="FFFFFF"/>
                </a:solidFill>
                <a:latin typeface="Trebuchet MS"/>
                <a:cs typeface="Trebuchet MS"/>
              </a:rPr>
              <a:t>Packages</a:t>
            </a:r>
            <a:r>
              <a:rPr sz="1600" spc="-1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spc="10" dirty="0">
                <a:solidFill>
                  <a:srgbClr val="FFFFFF"/>
                </a:solidFill>
                <a:latin typeface="Trebuchet MS"/>
                <a:cs typeface="Trebuchet MS"/>
              </a:rPr>
              <a:t>for </a:t>
            </a:r>
            <a:r>
              <a:rPr sz="1600" spc="-4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spc="5" dirty="0">
                <a:solidFill>
                  <a:srgbClr val="FFFFFF"/>
                </a:solidFill>
                <a:latin typeface="Trebuchet MS"/>
                <a:cs typeface="Trebuchet MS"/>
              </a:rPr>
              <a:t>Flask </a:t>
            </a:r>
            <a:r>
              <a:rPr sz="1600" spc="35" dirty="0">
                <a:solidFill>
                  <a:srgbClr val="FFFFFF"/>
                </a:solidFill>
                <a:latin typeface="Trebuchet MS"/>
                <a:cs typeface="Trebuchet MS"/>
              </a:rPr>
              <a:t>and </a:t>
            </a:r>
            <a:r>
              <a:rPr sz="1600" spc="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spc="10" dirty="0">
                <a:solidFill>
                  <a:srgbClr val="FFFFFF"/>
                </a:solidFill>
                <a:latin typeface="Trebuchet MS"/>
                <a:cs typeface="Trebuchet MS"/>
              </a:rPr>
              <a:t>Express</a:t>
            </a:r>
            <a:endParaRPr sz="1600">
              <a:latin typeface="Trebuchet MS"/>
              <a:cs typeface="Trebuchet MS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485394" y="1600200"/>
            <a:ext cx="1744980" cy="1588135"/>
            <a:chOff x="485394" y="1600200"/>
            <a:chExt cx="1744980" cy="1588135"/>
          </a:xfrm>
        </p:grpSpPr>
        <p:sp>
          <p:nvSpPr>
            <p:cNvPr id="21" name="object 21"/>
            <p:cNvSpPr/>
            <p:nvPr/>
          </p:nvSpPr>
          <p:spPr>
            <a:xfrm>
              <a:off x="485394" y="3150869"/>
              <a:ext cx="1744980" cy="0"/>
            </a:xfrm>
            <a:custGeom>
              <a:avLst/>
              <a:gdLst/>
              <a:ahLst/>
              <a:cxnLst/>
              <a:rect l="l" t="t" r="r" b="b"/>
              <a:pathLst>
                <a:path w="1744980">
                  <a:moveTo>
                    <a:pt x="0" y="0"/>
                  </a:moveTo>
                  <a:lnTo>
                    <a:pt x="1744980" y="0"/>
                  </a:lnTo>
                </a:path>
              </a:pathLst>
            </a:custGeom>
            <a:ln w="198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96824" y="1600200"/>
              <a:ext cx="1586483" cy="1588008"/>
            </a:xfrm>
            <a:prstGeom prst="rect">
              <a:avLst/>
            </a:prstGeom>
          </p:spPr>
        </p:pic>
      </p:grpSp>
      <p:sp>
        <p:nvSpPr>
          <p:cNvPr id="23" name="object 23"/>
          <p:cNvSpPr txBox="1"/>
          <p:nvPr/>
        </p:nvSpPr>
        <p:spPr>
          <a:xfrm>
            <a:off x="4355972" y="3315461"/>
            <a:ext cx="1605280" cy="22447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45" dirty="0">
                <a:solidFill>
                  <a:srgbClr val="FFAD00"/>
                </a:solidFill>
                <a:latin typeface="Trebuchet MS"/>
                <a:cs typeface="Trebuchet MS"/>
              </a:rPr>
              <a:t>Data</a:t>
            </a:r>
            <a:endParaRPr sz="20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2000" b="1" spc="20" dirty="0">
                <a:solidFill>
                  <a:srgbClr val="FFAD00"/>
                </a:solidFill>
                <a:latin typeface="Trebuchet MS"/>
                <a:cs typeface="Trebuchet MS"/>
              </a:rPr>
              <a:t>processing</a:t>
            </a:r>
            <a:endParaRPr sz="2000">
              <a:latin typeface="Trebuchet MS"/>
              <a:cs typeface="Trebuchet MS"/>
            </a:endParaRPr>
          </a:p>
          <a:p>
            <a:pPr marL="12700" marR="520065">
              <a:lnSpc>
                <a:spcPct val="142200"/>
              </a:lnSpc>
              <a:spcBef>
                <a:spcPts val="20"/>
              </a:spcBef>
            </a:pPr>
            <a:r>
              <a:rPr sz="1600" spc="-5" dirty="0">
                <a:solidFill>
                  <a:srgbClr val="FFFFFF"/>
                </a:solidFill>
                <a:latin typeface="Trebuchet MS"/>
                <a:cs typeface="Trebuchet MS"/>
              </a:rPr>
              <a:t>Real </a:t>
            </a:r>
            <a:r>
              <a:rPr sz="1600" dirty="0">
                <a:solidFill>
                  <a:srgbClr val="FFFFFF"/>
                </a:solidFill>
                <a:latin typeface="Trebuchet MS"/>
                <a:cs typeface="Trebuchet MS"/>
              </a:rPr>
              <a:t>time </a:t>
            </a:r>
            <a:r>
              <a:rPr sz="1600" spc="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spc="85" dirty="0">
                <a:solidFill>
                  <a:srgbClr val="FFFFFF"/>
                </a:solidFill>
                <a:latin typeface="Trebuchet MS"/>
                <a:cs typeface="Trebuchet MS"/>
              </a:rPr>
              <a:t>Map</a:t>
            </a:r>
            <a:r>
              <a:rPr sz="1600" spc="4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1600" spc="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600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1600" spc="30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1600" spc="-35" dirty="0">
                <a:solidFill>
                  <a:srgbClr val="FFFFFF"/>
                </a:solidFill>
                <a:latin typeface="Trebuchet MS"/>
                <a:cs typeface="Trebuchet MS"/>
              </a:rPr>
              <a:t>ce  </a:t>
            </a:r>
            <a:r>
              <a:rPr sz="1600" spc="10" dirty="0">
                <a:solidFill>
                  <a:srgbClr val="FFFFFF"/>
                </a:solidFill>
                <a:latin typeface="Trebuchet MS"/>
                <a:cs typeface="Trebuchet MS"/>
              </a:rPr>
              <a:t>Batch</a:t>
            </a:r>
            <a:endParaRPr sz="1600">
              <a:latin typeface="Trebuchet MS"/>
              <a:cs typeface="Trebuchet MS"/>
            </a:endParaRPr>
          </a:p>
          <a:p>
            <a:pPr marL="12700" marR="5080">
              <a:lnSpc>
                <a:spcPts val="1730"/>
              </a:lnSpc>
              <a:spcBef>
                <a:spcPts val="1025"/>
              </a:spcBef>
            </a:pPr>
            <a:r>
              <a:rPr sz="1600" spc="25" dirty="0">
                <a:solidFill>
                  <a:srgbClr val="FFFFFF"/>
                </a:solidFill>
                <a:latin typeface="Trebuchet MS"/>
                <a:cs typeface="Trebuchet MS"/>
              </a:rPr>
              <a:t>Machine</a:t>
            </a:r>
            <a:r>
              <a:rPr sz="1600" spc="-1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spc="15" dirty="0">
                <a:solidFill>
                  <a:srgbClr val="FFFFFF"/>
                </a:solidFill>
                <a:latin typeface="Trebuchet MS"/>
                <a:cs typeface="Trebuchet MS"/>
              </a:rPr>
              <a:t>learning </a:t>
            </a:r>
            <a:r>
              <a:rPr sz="1600" spc="-4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spc="-15" dirty="0">
                <a:solidFill>
                  <a:srgbClr val="FFFFFF"/>
                </a:solidFill>
                <a:latin typeface="Trebuchet MS"/>
                <a:cs typeface="Trebuchet MS"/>
              </a:rPr>
              <a:t>inference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297929" y="3506253"/>
            <a:ext cx="1229995" cy="1033144"/>
          </a:xfrm>
          <a:prstGeom prst="rect">
            <a:avLst/>
          </a:prstGeom>
        </p:spPr>
        <p:txBody>
          <a:bodyPr vert="horz" wrap="square" lIns="0" tIns="1460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0"/>
              </a:spcBef>
            </a:pPr>
            <a:r>
              <a:rPr sz="2000" b="1" spc="25" dirty="0">
                <a:solidFill>
                  <a:srgbClr val="FFAD00"/>
                </a:solidFill>
                <a:latin typeface="Trebuchet MS"/>
                <a:cs typeface="Trebuchet MS"/>
              </a:rPr>
              <a:t>Chatbots</a:t>
            </a:r>
            <a:endParaRPr sz="2000">
              <a:latin typeface="Trebuchet MS"/>
              <a:cs typeface="Trebuchet MS"/>
            </a:endParaRPr>
          </a:p>
          <a:p>
            <a:pPr marL="12700">
              <a:lnSpc>
                <a:spcPts val="1825"/>
              </a:lnSpc>
              <a:spcBef>
                <a:spcPts val="835"/>
              </a:spcBef>
            </a:pPr>
            <a:r>
              <a:rPr sz="1600" spc="30" dirty="0">
                <a:solidFill>
                  <a:srgbClr val="FFFFFF"/>
                </a:solidFill>
                <a:latin typeface="Trebuchet MS"/>
                <a:cs typeface="Trebuchet MS"/>
              </a:rPr>
              <a:t>Powering</a:t>
            </a:r>
            <a:endParaRPr sz="1600">
              <a:latin typeface="Trebuchet MS"/>
              <a:cs typeface="Trebuchet MS"/>
            </a:endParaRPr>
          </a:p>
          <a:p>
            <a:pPr marL="12700">
              <a:lnSpc>
                <a:spcPts val="1825"/>
              </a:lnSpc>
            </a:pPr>
            <a:r>
              <a:rPr sz="1600" spc="10" dirty="0">
                <a:solidFill>
                  <a:srgbClr val="FFFFFF"/>
                </a:solidFill>
                <a:latin typeface="Trebuchet MS"/>
                <a:cs typeface="Trebuchet MS"/>
              </a:rPr>
              <a:t>chatbot</a:t>
            </a:r>
            <a:r>
              <a:rPr sz="1600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spc="10" dirty="0">
                <a:solidFill>
                  <a:srgbClr val="FFFFFF"/>
                </a:solidFill>
                <a:latin typeface="Trebuchet MS"/>
                <a:cs typeface="Trebuchet MS"/>
              </a:rPr>
              <a:t>logic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2414142" y="3506253"/>
            <a:ext cx="1158875" cy="1726564"/>
          </a:xfrm>
          <a:prstGeom prst="rect">
            <a:avLst/>
          </a:prstGeom>
        </p:spPr>
        <p:txBody>
          <a:bodyPr vert="horz" wrap="square" lIns="0" tIns="1460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0"/>
              </a:spcBef>
            </a:pPr>
            <a:r>
              <a:rPr sz="2000" b="1" spc="20" dirty="0">
                <a:solidFill>
                  <a:srgbClr val="FFAD00"/>
                </a:solidFill>
                <a:latin typeface="Trebuchet MS"/>
                <a:cs typeface="Trebuchet MS"/>
              </a:rPr>
              <a:t>Backen</a:t>
            </a:r>
            <a:r>
              <a:rPr sz="2000" b="1" spc="10" dirty="0">
                <a:solidFill>
                  <a:srgbClr val="FFAD00"/>
                </a:solidFill>
                <a:latin typeface="Trebuchet MS"/>
                <a:cs typeface="Trebuchet MS"/>
              </a:rPr>
              <a:t>d</a:t>
            </a:r>
            <a:r>
              <a:rPr sz="2000" b="1" spc="30" dirty="0">
                <a:solidFill>
                  <a:srgbClr val="FFAD00"/>
                </a:solidFill>
                <a:latin typeface="Trebuchet MS"/>
                <a:cs typeface="Trebuchet MS"/>
              </a:rPr>
              <a:t>s</a:t>
            </a:r>
            <a:endParaRPr sz="2000">
              <a:latin typeface="Trebuchet MS"/>
              <a:cs typeface="Trebuchet MS"/>
            </a:endParaRPr>
          </a:p>
          <a:p>
            <a:pPr marL="12700">
              <a:lnSpc>
                <a:spcPts val="1825"/>
              </a:lnSpc>
              <a:spcBef>
                <a:spcPts val="835"/>
              </a:spcBef>
            </a:pPr>
            <a:r>
              <a:rPr sz="1600" spc="10" dirty="0">
                <a:solidFill>
                  <a:srgbClr val="FFFFFF"/>
                </a:solidFill>
                <a:latin typeface="Trebuchet MS"/>
                <a:cs typeface="Trebuchet MS"/>
              </a:rPr>
              <a:t>Applications</a:t>
            </a:r>
            <a:endParaRPr sz="1600">
              <a:latin typeface="Trebuchet MS"/>
              <a:cs typeface="Trebuchet MS"/>
            </a:endParaRPr>
          </a:p>
          <a:p>
            <a:pPr marL="12700">
              <a:lnSpc>
                <a:spcPts val="1825"/>
              </a:lnSpc>
            </a:pPr>
            <a:r>
              <a:rPr sz="1600" spc="3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600" spc="2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1600" spc="50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1600" spc="-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spc="3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1600" spc="-3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600" spc="-15" dirty="0">
                <a:solidFill>
                  <a:srgbClr val="FFFFFF"/>
                </a:solidFill>
                <a:latin typeface="Trebuchet MS"/>
                <a:cs typeface="Trebuchet MS"/>
              </a:rPr>
              <a:t>rvi</a:t>
            </a:r>
            <a:r>
              <a:rPr sz="1600" spc="-65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1600" spc="-3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600" spc="4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endParaRPr sz="1600">
              <a:latin typeface="Trebuchet MS"/>
              <a:cs typeface="Trebuchet MS"/>
            </a:endParaRPr>
          </a:p>
          <a:p>
            <a:pPr marL="12700" marR="513080">
              <a:lnSpc>
                <a:spcPct val="141900"/>
              </a:lnSpc>
              <a:spcBef>
                <a:spcPts val="10"/>
              </a:spcBef>
            </a:pPr>
            <a:r>
              <a:rPr sz="1600" spc="105" dirty="0">
                <a:solidFill>
                  <a:srgbClr val="FFFFFF"/>
                </a:solidFill>
                <a:latin typeface="Trebuchet MS"/>
                <a:cs typeface="Trebuchet MS"/>
              </a:rPr>
              <a:t>Mob</a:t>
            </a:r>
            <a:r>
              <a:rPr sz="1600" spc="-30" dirty="0">
                <a:solidFill>
                  <a:srgbClr val="FFFFFF"/>
                </a:solidFill>
                <a:latin typeface="Trebuchet MS"/>
                <a:cs typeface="Trebuchet MS"/>
              </a:rPr>
              <a:t>ile  </a:t>
            </a:r>
            <a:r>
              <a:rPr sz="1600" spc="15" dirty="0">
                <a:solidFill>
                  <a:srgbClr val="FFFFFF"/>
                </a:solidFill>
                <a:latin typeface="Trebuchet MS"/>
                <a:cs typeface="Trebuchet MS"/>
              </a:rPr>
              <a:t>IoT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8239759" y="3315461"/>
            <a:ext cx="1314450" cy="199136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40" dirty="0">
                <a:solidFill>
                  <a:srgbClr val="FFAD00"/>
                </a:solidFill>
                <a:latin typeface="Trebuchet MS"/>
                <a:cs typeface="Trebuchet MS"/>
              </a:rPr>
              <a:t>Amazon</a:t>
            </a:r>
            <a:endParaRPr sz="20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2000" b="1" spc="-5" dirty="0">
                <a:solidFill>
                  <a:srgbClr val="FFAD00"/>
                </a:solidFill>
                <a:latin typeface="Trebuchet MS"/>
                <a:cs typeface="Trebuchet MS"/>
              </a:rPr>
              <a:t>Alexa</a:t>
            </a:r>
            <a:endParaRPr sz="2000">
              <a:latin typeface="Trebuchet MS"/>
              <a:cs typeface="Trebuchet MS"/>
            </a:endParaRPr>
          </a:p>
          <a:p>
            <a:pPr marL="12700" marR="5080">
              <a:lnSpc>
                <a:spcPts val="1730"/>
              </a:lnSpc>
              <a:spcBef>
                <a:spcPts val="1045"/>
              </a:spcBef>
            </a:pPr>
            <a:r>
              <a:rPr sz="1600" spc="30" dirty="0">
                <a:solidFill>
                  <a:srgbClr val="FFFFFF"/>
                </a:solidFill>
                <a:latin typeface="Trebuchet MS"/>
                <a:cs typeface="Trebuchet MS"/>
              </a:rPr>
              <a:t>Powering </a:t>
            </a:r>
            <a:r>
              <a:rPr sz="1600" spc="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Trebuchet MS"/>
                <a:cs typeface="Trebuchet MS"/>
              </a:rPr>
              <a:t>voic</a:t>
            </a:r>
            <a:r>
              <a:rPr sz="1600" spc="-1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600" spc="30" dirty="0">
                <a:solidFill>
                  <a:srgbClr val="FFFFFF"/>
                </a:solidFill>
                <a:latin typeface="Trebuchet MS"/>
                <a:cs typeface="Trebuchet MS"/>
              </a:rPr>
              <a:t>-</a:t>
            </a:r>
            <a:r>
              <a:rPr sz="1600" spc="1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600" spc="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1600" spc="10" dirty="0">
                <a:solidFill>
                  <a:srgbClr val="FFFFFF"/>
                </a:solidFill>
                <a:latin typeface="Trebuchet MS"/>
                <a:cs typeface="Trebuchet MS"/>
              </a:rPr>
              <a:t>abled  </a:t>
            </a:r>
            <a:r>
              <a:rPr sz="1600" spc="5" dirty="0">
                <a:solidFill>
                  <a:srgbClr val="FFFFFF"/>
                </a:solidFill>
                <a:latin typeface="Trebuchet MS"/>
                <a:cs typeface="Trebuchet MS"/>
              </a:rPr>
              <a:t>applications</a:t>
            </a:r>
            <a:endParaRPr sz="1600">
              <a:latin typeface="Trebuchet MS"/>
              <a:cs typeface="Trebuchet MS"/>
            </a:endParaRPr>
          </a:p>
          <a:p>
            <a:pPr marL="12700">
              <a:lnSpc>
                <a:spcPts val="1825"/>
              </a:lnSpc>
              <a:spcBef>
                <a:spcPts val="790"/>
              </a:spcBef>
            </a:pPr>
            <a:r>
              <a:rPr sz="1600" spc="-5" dirty="0">
                <a:solidFill>
                  <a:srgbClr val="FFFFFF"/>
                </a:solidFill>
                <a:latin typeface="Trebuchet MS"/>
                <a:cs typeface="Trebuchet MS"/>
              </a:rPr>
              <a:t>Alexa</a:t>
            </a:r>
            <a:endParaRPr sz="1600">
              <a:latin typeface="Trebuchet MS"/>
              <a:cs typeface="Trebuchet MS"/>
            </a:endParaRPr>
          </a:p>
          <a:p>
            <a:pPr marL="12700">
              <a:lnSpc>
                <a:spcPts val="1825"/>
              </a:lnSpc>
            </a:pPr>
            <a:r>
              <a:rPr sz="1600" spc="20" dirty="0">
                <a:solidFill>
                  <a:srgbClr val="FFFFFF"/>
                </a:solidFill>
                <a:latin typeface="Trebuchet MS"/>
                <a:cs typeface="Trebuchet MS"/>
              </a:rPr>
              <a:t>Skills</a:t>
            </a:r>
            <a:r>
              <a:rPr sz="1600" spc="-1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Trebuchet MS"/>
                <a:cs typeface="Trebuchet MS"/>
              </a:rPr>
              <a:t>Kit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0181970" y="3339160"/>
            <a:ext cx="1422400" cy="211836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25" dirty="0">
                <a:solidFill>
                  <a:srgbClr val="FFAD00"/>
                </a:solidFill>
                <a:latin typeface="Trebuchet MS"/>
                <a:cs typeface="Trebuchet MS"/>
              </a:rPr>
              <a:t>IT</a:t>
            </a:r>
            <a:endParaRPr sz="20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000" b="1" spc="30" dirty="0">
                <a:solidFill>
                  <a:srgbClr val="FFAD00"/>
                </a:solidFill>
                <a:latin typeface="Trebuchet MS"/>
                <a:cs typeface="Trebuchet MS"/>
              </a:rPr>
              <a:t>automation</a:t>
            </a:r>
            <a:endParaRPr sz="20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830"/>
              </a:spcBef>
            </a:pPr>
            <a:r>
              <a:rPr sz="1600" spc="5" dirty="0">
                <a:solidFill>
                  <a:srgbClr val="FFFFFF"/>
                </a:solidFill>
                <a:latin typeface="Trebuchet MS"/>
                <a:cs typeface="Trebuchet MS"/>
              </a:rPr>
              <a:t>Policy</a:t>
            </a:r>
            <a:r>
              <a:rPr sz="16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spc="20" dirty="0">
                <a:solidFill>
                  <a:srgbClr val="FFFFFF"/>
                </a:solidFill>
                <a:latin typeface="Trebuchet MS"/>
                <a:cs typeface="Trebuchet MS"/>
              </a:rPr>
              <a:t>engines</a:t>
            </a:r>
            <a:endParaRPr sz="1600">
              <a:latin typeface="Trebuchet MS"/>
              <a:cs typeface="Trebuchet MS"/>
            </a:endParaRPr>
          </a:p>
          <a:p>
            <a:pPr marL="12700" marR="199390">
              <a:lnSpc>
                <a:spcPts val="1730"/>
              </a:lnSpc>
              <a:spcBef>
                <a:spcPts val="1030"/>
              </a:spcBef>
            </a:pPr>
            <a:r>
              <a:rPr sz="1600" spc="20" dirty="0">
                <a:solidFill>
                  <a:srgbClr val="FFFFFF"/>
                </a:solidFill>
                <a:latin typeface="Trebuchet MS"/>
                <a:cs typeface="Trebuchet MS"/>
              </a:rPr>
              <a:t>Extending </a:t>
            </a:r>
            <a:r>
              <a:rPr sz="1600" spc="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spc="110" dirty="0">
                <a:solidFill>
                  <a:srgbClr val="FFFFFF"/>
                </a:solidFill>
                <a:latin typeface="Trebuchet MS"/>
                <a:cs typeface="Trebuchet MS"/>
              </a:rPr>
              <a:t>AWS</a:t>
            </a:r>
            <a:r>
              <a:rPr sz="1600" spc="-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spc="3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1600" spc="-20" dirty="0">
                <a:solidFill>
                  <a:srgbClr val="FFFFFF"/>
                </a:solidFill>
                <a:latin typeface="Trebuchet MS"/>
                <a:cs typeface="Trebuchet MS"/>
              </a:rPr>
              <a:t>ervices</a:t>
            </a:r>
            <a:endParaRPr sz="1600">
              <a:latin typeface="Trebuchet MS"/>
              <a:cs typeface="Trebuchet MS"/>
            </a:endParaRPr>
          </a:p>
          <a:p>
            <a:pPr marL="12700" marR="141605">
              <a:lnSpc>
                <a:spcPts val="1730"/>
              </a:lnSpc>
              <a:spcBef>
                <a:spcPts val="994"/>
              </a:spcBef>
            </a:pPr>
            <a:r>
              <a:rPr sz="1600" spc="10" dirty="0">
                <a:solidFill>
                  <a:srgbClr val="FFFFFF"/>
                </a:solidFill>
                <a:latin typeface="Trebuchet MS"/>
                <a:cs typeface="Trebuchet MS"/>
              </a:rPr>
              <a:t>Infr</a:t>
            </a:r>
            <a:r>
              <a:rPr sz="1600" spc="2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600" spc="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1600" spc="-25" dirty="0">
                <a:solidFill>
                  <a:srgbClr val="FFFFFF"/>
                </a:solidFill>
                <a:latin typeface="Trebuchet MS"/>
                <a:cs typeface="Trebuchet MS"/>
              </a:rPr>
              <a:t>tr</a:t>
            </a:r>
            <a:r>
              <a:rPr sz="1600" spc="30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1600" spc="-15" dirty="0">
                <a:solidFill>
                  <a:srgbClr val="FFFFFF"/>
                </a:solidFill>
                <a:latin typeface="Trebuchet MS"/>
                <a:cs typeface="Trebuchet MS"/>
              </a:rPr>
              <a:t>ct</a:t>
            </a:r>
            <a:r>
              <a:rPr sz="1600" spc="-25" dirty="0">
                <a:solidFill>
                  <a:srgbClr val="FFFFFF"/>
                </a:solidFill>
                <a:latin typeface="Trebuchet MS"/>
                <a:cs typeface="Trebuchet MS"/>
              </a:rPr>
              <a:t>ure  </a:t>
            </a:r>
            <a:r>
              <a:rPr sz="1600" spc="35" dirty="0">
                <a:solidFill>
                  <a:srgbClr val="FFFFFF"/>
                </a:solidFill>
                <a:latin typeface="Trebuchet MS"/>
                <a:cs typeface="Trebuchet MS"/>
              </a:rPr>
              <a:t>management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28" name="object 28"/>
          <p:cNvSpPr txBox="1">
            <a:spLocks noGrp="1"/>
          </p:cNvSpPr>
          <p:nvPr>
            <p:ph type="title"/>
          </p:nvPr>
        </p:nvSpPr>
        <p:spPr>
          <a:xfrm>
            <a:off x="482600" y="281762"/>
            <a:ext cx="745172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 spc="-20" dirty="0">
                <a:latin typeface="Trebuchet MS"/>
                <a:cs typeface="Trebuchet MS"/>
              </a:rPr>
              <a:t>Serverless</a:t>
            </a:r>
            <a:r>
              <a:rPr sz="4000" b="1" spc="-400" dirty="0">
                <a:latin typeface="Trebuchet MS"/>
                <a:cs typeface="Trebuchet MS"/>
              </a:rPr>
              <a:t> </a:t>
            </a:r>
            <a:r>
              <a:rPr sz="4000" b="1" spc="25" dirty="0">
                <a:latin typeface="Trebuchet MS"/>
                <a:cs typeface="Trebuchet MS"/>
              </a:rPr>
              <a:t>application</a:t>
            </a:r>
            <a:r>
              <a:rPr sz="4000" b="1" spc="-425" dirty="0">
                <a:latin typeface="Trebuchet MS"/>
                <a:cs typeface="Trebuchet MS"/>
              </a:rPr>
              <a:t> </a:t>
            </a:r>
            <a:r>
              <a:rPr sz="4000" b="1" spc="-15" dirty="0">
                <a:latin typeface="Trebuchet MS"/>
                <a:cs typeface="Trebuchet MS"/>
              </a:rPr>
              <a:t>use</a:t>
            </a:r>
            <a:r>
              <a:rPr sz="4000" b="1" spc="-420" dirty="0">
                <a:latin typeface="Trebuchet MS"/>
                <a:cs typeface="Trebuchet MS"/>
              </a:rPr>
              <a:t> </a:t>
            </a:r>
            <a:r>
              <a:rPr sz="4000" b="1" spc="-45" dirty="0">
                <a:latin typeface="Trebuchet MS"/>
                <a:cs typeface="Trebuchet MS"/>
              </a:rPr>
              <a:t>cases</a:t>
            </a:r>
            <a:endParaRPr sz="40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90500" cy="685800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82600" y="281762"/>
            <a:ext cx="1075817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 spc="185" dirty="0">
                <a:latin typeface="Trebuchet MS"/>
                <a:cs typeface="Trebuchet MS"/>
              </a:rPr>
              <a:t>A</a:t>
            </a:r>
            <a:r>
              <a:rPr sz="4000" b="1" spc="220" dirty="0">
                <a:latin typeface="Trebuchet MS"/>
                <a:cs typeface="Trebuchet MS"/>
              </a:rPr>
              <a:t>m</a:t>
            </a:r>
            <a:r>
              <a:rPr sz="4000" b="1" spc="25" dirty="0">
                <a:latin typeface="Trebuchet MS"/>
                <a:cs typeface="Trebuchet MS"/>
              </a:rPr>
              <a:t>a</a:t>
            </a:r>
            <a:r>
              <a:rPr sz="4000" b="1" spc="-215" dirty="0">
                <a:latin typeface="Trebuchet MS"/>
                <a:cs typeface="Trebuchet MS"/>
              </a:rPr>
              <a:t>z</a:t>
            </a:r>
            <a:r>
              <a:rPr sz="4000" b="1" spc="75" dirty="0">
                <a:latin typeface="Trebuchet MS"/>
                <a:cs typeface="Trebuchet MS"/>
              </a:rPr>
              <a:t>o</a:t>
            </a:r>
            <a:r>
              <a:rPr sz="4000" b="1" spc="155" dirty="0">
                <a:latin typeface="Trebuchet MS"/>
                <a:cs typeface="Trebuchet MS"/>
              </a:rPr>
              <a:t>n</a:t>
            </a:r>
            <a:r>
              <a:rPr sz="4000" b="1" spc="-415" dirty="0">
                <a:latin typeface="Trebuchet MS"/>
                <a:cs typeface="Trebuchet MS"/>
              </a:rPr>
              <a:t> </a:t>
            </a:r>
            <a:r>
              <a:rPr sz="4000" b="1" spc="-10" dirty="0">
                <a:latin typeface="Trebuchet MS"/>
                <a:cs typeface="Trebuchet MS"/>
              </a:rPr>
              <a:t>E</a:t>
            </a:r>
            <a:r>
              <a:rPr sz="4000" b="1" spc="120" dirty="0">
                <a:latin typeface="Trebuchet MS"/>
                <a:cs typeface="Trebuchet MS"/>
              </a:rPr>
              <a:t>l</a:t>
            </a:r>
            <a:r>
              <a:rPr sz="4000" b="1" spc="25" dirty="0">
                <a:latin typeface="Trebuchet MS"/>
                <a:cs typeface="Trebuchet MS"/>
              </a:rPr>
              <a:t>as</a:t>
            </a:r>
            <a:r>
              <a:rPr sz="4000" b="1" spc="-30" dirty="0">
                <a:latin typeface="Trebuchet MS"/>
                <a:cs typeface="Trebuchet MS"/>
              </a:rPr>
              <a:t>ti</a:t>
            </a:r>
            <a:r>
              <a:rPr sz="4000" b="1" spc="-90" dirty="0">
                <a:latin typeface="Trebuchet MS"/>
                <a:cs typeface="Trebuchet MS"/>
              </a:rPr>
              <a:t>c</a:t>
            </a:r>
            <a:r>
              <a:rPr sz="4000" b="1" spc="-430" dirty="0">
                <a:latin typeface="Trebuchet MS"/>
                <a:cs typeface="Trebuchet MS"/>
              </a:rPr>
              <a:t> </a:t>
            </a:r>
            <a:r>
              <a:rPr sz="4000" b="1" spc="-65" dirty="0">
                <a:latin typeface="Trebuchet MS"/>
                <a:cs typeface="Trebuchet MS"/>
              </a:rPr>
              <a:t>C</a:t>
            </a:r>
            <a:r>
              <a:rPr sz="4000" b="1" spc="75" dirty="0">
                <a:latin typeface="Trebuchet MS"/>
                <a:cs typeface="Trebuchet MS"/>
              </a:rPr>
              <a:t>o</a:t>
            </a:r>
            <a:r>
              <a:rPr sz="4000" b="1" spc="220" dirty="0">
                <a:latin typeface="Trebuchet MS"/>
                <a:cs typeface="Trebuchet MS"/>
              </a:rPr>
              <a:t>m</a:t>
            </a:r>
            <a:r>
              <a:rPr sz="4000" b="1" spc="85" dirty="0">
                <a:latin typeface="Trebuchet MS"/>
                <a:cs typeface="Trebuchet MS"/>
              </a:rPr>
              <a:t>p</a:t>
            </a:r>
            <a:r>
              <a:rPr sz="4000" b="1" spc="20" dirty="0">
                <a:latin typeface="Trebuchet MS"/>
                <a:cs typeface="Trebuchet MS"/>
              </a:rPr>
              <a:t>u</a:t>
            </a:r>
            <a:r>
              <a:rPr sz="4000" b="1" spc="-30" dirty="0">
                <a:latin typeface="Trebuchet MS"/>
                <a:cs typeface="Trebuchet MS"/>
              </a:rPr>
              <a:t>t</a:t>
            </a:r>
            <a:r>
              <a:rPr sz="4000" b="1" spc="-85" dirty="0">
                <a:latin typeface="Trebuchet MS"/>
                <a:cs typeface="Trebuchet MS"/>
              </a:rPr>
              <a:t>e</a:t>
            </a:r>
            <a:r>
              <a:rPr sz="4000" b="1" spc="-434" dirty="0">
                <a:latin typeface="Trebuchet MS"/>
                <a:cs typeface="Trebuchet MS"/>
              </a:rPr>
              <a:t> </a:t>
            </a:r>
            <a:r>
              <a:rPr sz="4000" b="1" spc="-65" dirty="0">
                <a:latin typeface="Trebuchet MS"/>
                <a:cs typeface="Trebuchet MS"/>
              </a:rPr>
              <a:t>C</a:t>
            </a:r>
            <a:r>
              <a:rPr sz="4000" b="1" spc="120" dirty="0">
                <a:latin typeface="Trebuchet MS"/>
                <a:cs typeface="Trebuchet MS"/>
              </a:rPr>
              <a:t>l</a:t>
            </a:r>
            <a:r>
              <a:rPr sz="4000" b="1" spc="75" dirty="0">
                <a:latin typeface="Trebuchet MS"/>
                <a:cs typeface="Trebuchet MS"/>
              </a:rPr>
              <a:t>o</a:t>
            </a:r>
            <a:r>
              <a:rPr sz="4000" b="1" spc="20" dirty="0">
                <a:latin typeface="Trebuchet MS"/>
                <a:cs typeface="Trebuchet MS"/>
              </a:rPr>
              <a:t>u</a:t>
            </a:r>
            <a:r>
              <a:rPr sz="4000" b="1" spc="180" dirty="0">
                <a:latin typeface="Trebuchet MS"/>
                <a:cs typeface="Trebuchet MS"/>
              </a:rPr>
              <a:t>d</a:t>
            </a:r>
            <a:r>
              <a:rPr sz="4000" b="1" spc="-430" dirty="0">
                <a:latin typeface="Trebuchet MS"/>
                <a:cs typeface="Trebuchet MS"/>
              </a:rPr>
              <a:t> </a:t>
            </a:r>
            <a:r>
              <a:rPr sz="4000" b="1" spc="-35" dirty="0">
                <a:latin typeface="Trebuchet MS"/>
                <a:cs typeface="Trebuchet MS"/>
              </a:rPr>
              <a:t>(</a:t>
            </a:r>
            <a:r>
              <a:rPr sz="4000" b="1" spc="185" dirty="0">
                <a:latin typeface="Trebuchet MS"/>
                <a:cs typeface="Trebuchet MS"/>
              </a:rPr>
              <a:t>A</a:t>
            </a:r>
            <a:r>
              <a:rPr sz="4000" b="1" spc="220" dirty="0">
                <a:latin typeface="Trebuchet MS"/>
                <a:cs typeface="Trebuchet MS"/>
              </a:rPr>
              <a:t>m</a:t>
            </a:r>
            <a:r>
              <a:rPr sz="4000" b="1" spc="25" dirty="0">
                <a:latin typeface="Trebuchet MS"/>
                <a:cs typeface="Trebuchet MS"/>
              </a:rPr>
              <a:t>a</a:t>
            </a:r>
            <a:r>
              <a:rPr sz="4000" b="1" spc="-215" dirty="0">
                <a:latin typeface="Trebuchet MS"/>
                <a:cs typeface="Trebuchet MS"/>
              </a:rPr>
              <a:t>z</a:t>
            </a:r>
            <a:r>
              <a:rPr sz="4000" b="1" spc="75" dirty="0">
                <a:latin typeface="Trebuchet MS"/>
                <a:cs typeface="Trebuchet MS"/>
              </a:rPr>
              <a:t>o</a:t>
            </a:r>
            <a:r>
              <a:rPr sz="4000" b="1" spc="155" dirty="0">
                <a:latin typeface="Trebuchet MS"/>
                <a:cs typeface="Trebuchet MS"/>
              </a:rPr>
              <a:t>n</a:t>
            </a:r>
            <a:r>
              <a:rPr sz="4000" b="1" spc="-415" dirty="0">
                <a:latin typeface="Trebuchet MS"/>
                <a:cs typeface="Trebuchet MS"/>
              </a:rPr>
              <a:t> </a:t>
            </a:r>
            <a:r>
              <a:rPr sz="4000" b="1" spc="-10" dirty="0">
                <a:latin typeface="Trebuchet MS"/>
                <a:cs typeface="Trebuchet MS"/>
              </a:rPr>
              <a:t>E</a:t>
            </a:r>
            <a:r>
              <a:rPr sz="4000" b="1" spc="-65" dirty="0">
                <a:latin typeface="Trebuchet MS"/>
                <a:cs typeface="Trebuchet MS"/>
              </a:rPr>
              <a:t>C</a:t>
            </a:r>
            <a:r>
              <a:rPr sz="4000" b="1" spc="-55" dirty="0">
                <a:latin typeface="Trebuchet MS"/>
                <a:cs typeface="Trebuchet MS"/>
              </a:rPr>
              <a:t>2</a:t>
            </a:r>
            <a:r>
              <a:rPr sz="4000" b="1" spc="65" dirty="0">
                <a:latin typeface="Trebuchet MS"/>
                <a:cs typeface="Trebuchet MS"/>
              </a:rPr>
              <a:t>)</a:t>
            </a:r>
            <a:endParaRPr sz="40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026535" y="1343685"/>
            <a:ext cx="3745865" cy="4483920"/>
          </a:xfrm>
          <a:prstGeom prst="rect">
            <a:avLst/>
          </a:prstGeom>
        </p:spPr>
        <p:txBody>
          <a:bodyPr vert="horz" wrap="square" lIns="0" tIns="12255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65"/>
              </a:spcBef>
              <a:buSzPct val="89285"/>
              <a:buChar char="•"/>
              <a:tabLst>
                <a:tab pos="241300" algn="l"/>
              </a:tabLst>
            </a:pPr>
            <a:r>
              <a:rPr sz="2800" spc="5" dirty="0">
                <a:solidFill>
                  <a:srgbClr val="FFFFFF"/>
                </a:solidFill>
                <a:latin typeface="Trebuchet MS"/>
                <a:cs typeface="Trebuchet MS"/>
              </a:rPr>
              <a:t>Resizable</a:t>
            </a:r>
            <a:r>
              <a:rPr sz="2800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35" dirty="0">
                <a:solidFill>
                  <a:srgbClr val="FFFFFF"/>
                </a:solidFill>
                <a:latin typeface="Trebuchet MS"/>
                <a:cs typeface="Trebuchet MS"/>
              </a:rPr>
              <a:t>compute</a:t>
            </a:r>
            <a:r>
              <a:rPr sz="2800" spc="-1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25" dirty="0">
                <a:solidFill>
                  <a:srgbClr val="FFFFFF"/>
                </a:solidFill>
                <a:latin typeface="Trebuchet MS"/>
                <a:cs typeface="Trebuchet MS"/>
              </a:rPr>
              <a:t>capacity</a:t>
            </a:r>
            <a:endParaRPr sz="2800" dirty="0">
              <a:latin typeface="Trebuchet MS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860"/>
              </a:spcBef>
              <a:buSzPct val="89285"/>
              <a:buChar char="•"/>
              <a:tabLst>
                <a:tab pos="241300" algn="l"/>
              </a:tabLst>
            </a:pPr>
            <a:r>
              <a:rPr sz="2800" spc="25" dirty="0">
                <a:solidFill>
                  <a:srgbClr val="FFFFFF"/>
                </a:solidFill>
                <a:latin typeface="Trebuchet MS"/>
                <a:cs typeface="Trebuchet MS"/>
              </a:rPr>
              <a:t>Complete</a:t>
            </a:r>
            <a:r>
              <a:rPr sz="28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15" dirty="0">
                <a:solidFill>
                  <a:srgbClr val="FFFFFF"/>
                </a:solidFill>
                <a:latin typeface="Trebuchet MS"/>
                <a:cs typeface="Trebuchet MS"/>
              </a:rPr>
              <a:t>control</a:t>
            </a:r>
            <a:r>
              <a:rPr sz="28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60" dirty="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sz="28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45" dirty="0">
                <a:solidFill>
                  <a:srgbClr val="FFFFFF"/>
                </a:solidFill>
                <a:latin typeface="Trebuchet MS"/>
                <a:cs typeface="Trebuchet MS"/>
              </a:rPr>
              <a:t>your</a:t>
            </a:r>
            <a:r>
              <a:rPr sz="280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60" dirty="0">
                <a:solidFill>
                  <a:srgbClr val="FFFFFF"/>
                </a:solidFill>
                <a:latin typeface="Trebuchet MS"/>
                <a:cs typeface="Trebuchet MS"/>
              </a:rPr>
              <a:t>computing</a:t>
            </a:r>
            <a:r>
              <a:rPr sz="2800" spc="-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5" dirty="0">
                <a:solidFill>
                  <a:srgbClr val="FFFFFF"/>
                </a:solidFill>
                <a:latin typeface="Trebuchet MS"/>
                <a:cs typeface="Trebuchet MS"/>
              </a:rPr>
              <a:t>resources</a:t>
            </a:r>
            <a:endParaRPr sz="2800" dirty="0">
              <a:latin typeface="Trebuchet MS"/>
              <a:cs typeface="Trebuchet MS"/>
            </a:endParaRPr>
          </a:p>
          <a:p>
            <a:pPr marL="241300" marR="750570" indent="-228600">
              <a:lnSpc>
                <a:spcPts val="3020"/>
              </a:lnSpc>
              <a:spcBef>
                <a:spcPts val="1250"/>
              </a:spcBef>
              <a:buSzPct val="89285"/>
              <a:buChar char="•"/>
              <a:tabLst>
                <a:tab pos="241300" algn="l"/>
              </a:tabLst>
            </a:pPr>
            <a:r>
              <a:rPr sz="2800" spc="15" dirty="0">
                <a:solidFill>
                  <a:srgbClr val="FFFFFF"/>
                </a:solidFill>
                <a:latin typeface="Trebuchet MS"/>
                <a:cs typeface="Trebuchet MS"/>
              </a:rPr>
              <a:t>Reduced</a:t>
            </a:r>
            <a:r>
              <a:rPr sz="280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Trebuchet MS"/>
                <a:cs typeface="Trebuchet MS"/>
              </a:rPr>
              <a:t>time</a:t>
            </a:r>
            <a:r>
              <a:rPr sz="2800" spc="-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Trebuchet MS"/>
                <a:cs typeface="Trebuchet MS"/>
              </a:rPr>
              <a:t>required</a:t>
            </a:r>
            <a:r>
              <a:rPr sz="28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35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28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30" dirty="0">
                <a:solidFill>
                  <a:srgbClr val="FFFFFF"/>
                </a:solidFill>
                <a:latin typeface="Trebuchet MS"/>
                <a:cs typeface="Trebuchet MS"/>
              </a:rPr>
              <a:t>obtain</a:t>
            </a:r>
            <a:r>
              <a:rPr sz="28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65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280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70" dirty="0">
                <a:solidFill>
                  <a:srgbClr val="FFFFFF"/>
                </a:solidFill>
                <a:latin typeface="Trebuchet MS"/>
                <a:cs typeface="Trebuchet MS"/>
              </a:rPr>
              <a:t>boot </a:t>
            </a:r>
            <a:r>
              <a:rPr sz="2800" spc="-8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40" dirty="0">
                <a:solidFill>
                  <a:srgbClr val="FFFFFF"/>
                </a:solidFill>
                <a:latin typeface="Trebuchet MS"/>
                <a:cs typeface="Trebuchet MS"/>
              </a:rPr>
              <a:t>new</a:t>
            </a:r>
            <a:r>
              <a:rPr sz="2800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Trebuchet MS"/>
                <a:cs typeface="Trebuchet MS"/>
              </a:rPr>
              <a:t>server</a:t>
            </a:r>
            <a:r>
              <a:rPr sz="2800" spc="-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10" dirty="0">
                <a:solidFill>
                  <a:srgbClr val="FFFFFF"/>
                </a:solidFill>
                <a:latin typeface="Trebuchet MS"/>
                <a:cs typeface="Trebuchet MS"/>
              </a:rPr>
              <a:t>instances</a:t>
            </a:r>
            <a:endParaRPr sz="2800" dirty="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82573" y="1488186"/>
            <a:ext cx="2886710" cy="4044950"/>
          </a:xfrm>
          <a:prstGeom prst="rect">
            <a:avLst/>
          </a:prstGeom>
          <a:ln w="50292">
            <a:solidFill>
              <a:srgbClr val="FFFFFF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3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3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3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3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4250">
              <a:latin typeface="Times New Roman"/>
              <a:cs typeface="Times New Roman"/>
            </a:endParaRPr>
          </a:p>
          <a:p>
            <a:pPr marL="1147445" marR="828040" indent="-321945">
              <a:lnSpc>
                <a:spcPct val="100000"/>
              </a:lnSpc>
            </a:pPr>
            <a:r>
              <a:rPr sz="2600" spc="85" dirty="0">
                <a:solidFill>
                  <a:srgbClr val="FFFFFF"/>
                </a:solidFill>
                <a:latin typeface="Trebuchet MS"/>
                <a:cs typeface="Trebuchet MS"/>
              </a:rPr>
              <a:t>Ama</a:t>
            </a:r>
            <a:r>
              <a:rPr sz="2600" spc="50" dirty="0">
                <a:solidFill>
                  <a:srgbClr val="FFFFFF"/>
                </a:solidFill>
                <a:latin typeface="Trebuchet MS"/>
                <a:cs typeface="Trebuchet MS"/>
              </a:rPr>
              <a:t>z</a:t>
            </a:r>
            <a:r>
              <a:rPr sz="2600" spc="85" dirty="0">
                <a:solidFill>
                  <a:srgbClr val="FFFFFF"/>
                </a:solidFill>
                <a:latin typeface="Trebuchet MS"/>
                <a:cs typeface="Trebuchet MS"/>
              </a:rPr>
              <a:t>on  EC2</a:t>
            </a:r>
            <a:endParaRPr sz="2600">
              <a:latin typeface="Trebuchet MS"/>
              <a:cs typeface="Trebuchet MS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70075" y="2063495"/>
            <a:ext cx="1719072" cy="1719071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90500" cy="685800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82600" y="281762"/>
            <a:ext cx="296481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 spc="185" dirty="0">
                <a:latin typeface="Trebuchet MS"/>
                <a:cs typeface="Trebuchet MS"/>
              </a:rPr>
              <a:t>A</a:t>
            </a:r>
            <a:r>
              <a:rPr sz="4000" b="1" spc="220" dirty="0">
                <a:latin typeface="Trebuchet MS"/>
                <a:cs typeface="Trebuchet MS"/>
              </a:rPr>
              <a:t>m</a:t>
            </a:r>
            <a:r>
              <a:rPr sz="4000" b="1" spc="25" dirty="0">
                <a:latin typeface="Trebuchet MS"/>
                <a:cs typeface="Trebuchet MS"/>
              </a:rPr>
              <a:t>a</a:t>
            </a:r>
            <a:r>
              <a:rPr sz="4000" b="1" spc="-215" dirty="0">
                <a:latin typeface="Trebuchet MS"/>
                <a:cs typeface="Trebuchet MS"/>
              </a:rPr>
              <a:t>z</a:t>
            </a:r>
            <a:r>
              <a:rPr sz="4000" b="1" spc="75" dirty="0">
                <a:latin typeface="Trebuchet MS"/>
                <a:cs typeface="Trebuchet MS"/>
              </a:rPr>
              <a:t>o</a:t>
            </a:r>
            <a:r>
              <a:rPr sz="4000" b="1" spc="155" dirty="0">
                <a:latin typeface="Trebuchet MS"/>
                <a:cs typeface="Trebuchet MS"/>
              </a:rPr>
              <a:t>n</a:t>
            </a:r>
            <a:r>
              <a:rPr sz="4000" b="1" spc="-415" dirty="0">
                <a:latin typeface="Trebuchet MS"/>
                <a:cs typeface="Trebuchet MS"/>
              </a:rPr>
              <a:t> </a:t>
            </a:r>
            <a:r>
              <a:rPr sz="4000" b="1" spc="-10" dirty="0">
                <a:latin typeface="Trebuchet MS"/>
                <a:cs typeface="Trebuchet MS"/>
              </a:rPr>
              <a:t>E</a:t>
            </a:r>
            <a:r>
              <a:rPr sz="4000" b="1" spc="-65" dirty="0">
                <a:latin typeface="Trebuchet MS"/>
                <a:cs typeface="Trebuchet MS"/>
              </a:rPr>
              <a:t>C</a:t>
            </a:r>
            <a:r>
              <a:rPr sz="4000" b="1" spc="45" dirty="0">
                <a:latin typeface="Trebuchet MS"/>
                <a:cs typeface="Trebuchet MS"/>
              </a:rPr>
              <a:t>2</a:t>
            </a:r>
            <a:endParaRPr sz="40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82600" y="1454023"/>
            <a:ext cx="3916045" cy="4366260"/>
          </a:xfrm>
          <a:prstGeom prst="rect">
            <a:avLst/>
          </a:prstGeom>
        </p:spPr>
        <p:txBody>
          <a:bodyPr vert="horz" wrap="square" lIns="0" tIns="54610" rIns="0" bIns="0" rtlCol="0">
            <a:spAutoFit/>
          </a:bodyPr>
          <a:lstStyle/>
          <a:p>
            <a:pPr marL="12700" marR="5080">
              <a:lnSpc>
                <a:spcPct val="90000"/>
              </a:lnSpc>
              <a:spcBef>
                <a:spcPts val="430"/>
              </a:spcBef>
            </a:pPr>
            <a:r>
              <a:rPr sz="2800" spc="90" dirty="0">
                <a:solidFill>
                  <a:srgbClr val="FFFFFF"/>
                </a:solidFill>
                <a:latin typeface="Trebuchet MS"/>
                <a:cs typeface="Trebuchet MS"/>
              </a:rPr>
              <a:t>Amazon </a:t>
            </a:r>
            <a:r>
              <a:rPr sz="2800" spc="85" dirty="0">
                <a:solidFill>
                  <a:srgbClr val="FFFFFF"/>
                </a:solidFill>
                <a:latin typeface="Trebuchet MS"/>
                <a:cs typeface="Trebuchet MS"/>
              </a:rPr>
              <a:t>EC2 </a:t>
            </a:r>
            <a:r>
              <a:rPr sz="2800" spc="30" dirty="0">
                <a:solidFill>
                  <a:srgbClr val="FFFFFF"/>
                </a:solidFill>
                <a:latin typeface="Trebuchet MS"/>
                <a:cs typeface="Trebuchet MS"/>
              </a:rPr>
              <a:t>provides </a:t>
            </a:r>
            <a:r>
              <a:rPr sz="2800" spc="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75" dirty="0">
                <a:solidFill>
                  <a:srgbClr val="FFFFFF"/>
                </a:solidFill>
                <a:latin typeface="Trebuchet MS"/>
                <a:cs typeface="Trebuchet MS"/>
              </a:rPr>
              <a:t>pay-as-you-go </a:t>
            </a:r>
            <a:r>
              <a:rPr sz="2800" spc="15" dirty="0">
                <a:solidFill>
                  <a:srgbClr val="FFFFFF"/>
                </a:solidFill>
                <a:latin typeface="Trebuchet MS"/>
                <a:cs typeface="Trebuchet MS"/>
              </a:rPr>
              <a:t>pricing </a:t>
            </a:r>
            <a:r>
              <a:rPr sz="2800" spc="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70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2800" spc="-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800" spc="-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50" dirty="0">
                <a:solidFill>
                  <a:srgbClr val="FFFFFF"/>
                </a:solidFill>
                <a:latin typeface="Trebuchet MS"/>
                <a:cs typeface="Trebuchet MS"/>
              </a:rPr>
              <a:t>broad</a:t>
            </a:r>
            <a:r>
              <a:rPr sz="280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Trebuchet MS"/>
                <a:cs typeface="Trebuchet MS"/>
              </a:rPr>
              <a:t>selection</a:t>
            </a:r>
            <a:r>
              <a:rPr sz="28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60" dirty="0">
                <a:solidFill>
                  <a:srgbClr val="FFFFFF"/>
                </a:solidFill>
                <a:latin typeface="Trebuchet MS"/>
                <a:cs typeface="Trebuchet MS"/>
              </a:rPr>
              <a:t>of </a:t>
            </a:r>
            <a:r>
              <a:rPr sz="2800" spc="-8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15" dirty="0">
                <a:solidFill>
                  <a:srgbClr val="FFFFFF"/>
                </a:solidFill>
                <a:latin typeface="Trebuchet MS"/>
                <a:cs typeface="Trebuchet MS"/>
              </a:rPr>
              <a:t>hardware</a:t>
            </a:r>
            <a:r>
              <a:rPr sz="2800" spc="-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65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2800" spc="-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15" dirty="0">
                <a:solidFill>
                  <a:srgbClr val="FFFFFF"/>
                </a:solidFill>
                <a:latin typeface="Trebuchet MS"/>
                <a:cs typeface="Trebuchet MS"/>
              </a:rPr>
              <a:t>software</a:t>
            </a:r>
            <a:endParaRPr sz="2800">
              <a:latin typeface="Trebuchet MS"/>
              <a:cs typeface="Trebuchet MS"/>
            </a:endParaRPr>
          </a:p>
          <a:p>
            <a:pPr marL="241300" marR="223520" indent="-228600">
              <a:lnSpc>
                <a:spcPts val="3020"/>
              </a:lnSpc>
              <a:spcBef>
                <a:spcPts val="1250"/>
              </a:spcBef>
              <a:buSzPct val="89285"/>
              <a:buChar char="•"/>
              <a:tabLst>
                <a:tab pos="241300" algn="l"/>
              </a:tabLst>
            </a:pPr>
            <a:r>
              <a:rPr sz="2800" spc="60" dirty="0">
                <a:solidFill>
                  <a:srgbClr val="FFFFFF"/>
                </a:solidFill>
                <a:latin typeface="Trebuchet MS"/>
                <a:cs typeface="Trebuchet MS"/>
              </a:rPr>
              <a:t>Use</a:t>
            </a:r>
            <a:r>
              <a:rPr sz="2800" spc="-1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90" dirty="0">
                <a:solidFill>
                  <a:srgbClr val="FFFFFF"/>
                </a:solidFill>
                <a:latin typeface="Trebuchet MS"/>
                <a:cs typeface="Trebuchet MS"/>
              </a:rPr>
              <a:t>Amazon</a:t>
            </a:r>
            <a:r>
              <a:rPr sz="2800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50" dirty="0">
                <a:solidFill>
                  <a:srgbClr val="FFFFFF"/>
                </a:solidFill>
                <a:latin typeface="Trebuchet MS"/>
                <a:cs typeface="Trebuchet MS"/>
              </a:rPr>
              <a:t>Machine </a:t>
            </a:r>
            <a:r>
              <a:rPr sz="2800" spc="-8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70" dirty="0">
                <a:solidFill>
                  <a:srgbClr val="FFFFFF"/>
                </a:solidFill>
                <a:latin typeface="Trebuchet MS"/>
                <a:cs typeface="Trebuchet MS"/>
              </a:rPr>
              <a:t>Images</a:t>
            </a:r>
            <a:r>
              <a:rPr sz="2800" spc="-1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45" dirty="0">
                <a:solidFill>
                  <a:srgbClr val="FFFFFF"/>
                </a:solidFill>
                <a:latin typeface="Trebuchet MS"/>
                <a:cs typeface="Trebuchet MS"/>
              </a:rPr>
              <a:t>(AMIs)</a:t>
            </a:r>
            <a:endParaRPr sz="2800">
              <a:latin typeface="Trebuchet MS"/>
              <a:cs typeface="Trebuchet MS"/>
            </a:endParaRPr>
          </a:p>
          <a:p>
            <a:pPr marL="241300" marR="456565" indent="-228600">
              <a:lnSpc>
                <a:spcPts val="3020"/>
              </a:lnSpc>
              <a:spcBef>
                <a:spcPts val="1210"/>
              </a:spcBef>
              <a:buSzPct val="89285"/>
              <a:buChar char="•"/>
              <a:tabLst>
                <a:tab pos="241300" algn="l"/>
              </a:tabLst>
            </a:pPr>
            <a:r>
              <a:rPr sz="2800" spc="105" dirty="0">
                <a:solidFill>
                  <a:srgbClr val="FFFFFF"/>
                </a:solidFill>
                <a:latin typeface="Trebuchet MS"/>
                <a:cs typeface="Trebuchet MS"/>
              </a:rPr>
              <a:t>Add </a:t>
            </a:r>
            <a:r>
              <a:rPr sz="2800" spc="35" dirty="0">
                <a:solidFill>
                  <a:srgbClr val="FFFFFF"/>
                </a:solidFill>
                <a:latin typeface="Trebuchet MS"/>
                <a:cs typeface="Trebuchet MS"/>
              </a:rPr>
              <a:t>or </a:t>
            </a:r>
            <a:r>
              <a:rPr sz="2800" spc="-5" dirty="0">
                <a:solidFill>
                  <a:srgbClr val="FFFFFF"/>
                </a:solidFill>
                <a:latin typeface="Trebuchet MS"/>
                <a:cs typeface="Trebuchet MS"/>
              </a:rPr>
              <a:t>terminate </a:t>
            </a:r>
            <a:r>
              <a:rPr sz="28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10" dirty="0">
                <a:solidFill>
                  <a:srgbClr val="FFFFFF"/>
                </a:solidFill>
                <a:latin typeface="Trebuchet MS"/>
                <a:cs typeface="Trebuchet MS"/>
              </a:rPr>
              <a:t>instances</a:t>
            </a:r>
            <a:r>
              <a:rPr sz="2800" spc="-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35" dirty="0">
                <a:solidFill>
                  <a:srgbClr val="FFFFFF"/>
                </a:solidFill>
                <a:latin typeface="Trebuchet MS"/>
                <a:cs typeface="Trebuchet MS"/>
              </a:rPr>
              <a:t>as</a:t>
            </a:r>
            <a:r>
              <a:rPr sz="2800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20" dirty="0">
                <a:solidFill>
                  <a:srgbClr val="FFFFFF"/>
                </a:solidFill>
                <a:latin typeface="Trebuchet MS"/>
                <a:cs typeface="Trebuchet MS"/>
              </a:rPr>
              <a:t>needed</a:t>
            </a:r>
            <a:endParaRPr sz="2800">
              <a:latin typeface="Trebuchet MS"/>
              <a:cs typeface="Trebuchet MS"/>
            </a:endParaRPr>
          </a:p>
          <a:p>
            <a:pPr marL="241300" marR="744220" indent="-228600">
              <a:lnSpc>
                <a:spcPts val="3020"/>
              </a:lnSpc>
              <a:spcBef>
                <a:spcPts val="1210"/>
              </a:spcBef>
              <a:buSzPct val="89285"/>
              <a:buChar char="•"/>
              <a:tabLst>
                <a:tab pos="241300" algn="l"/>
              </a:tabLst>
            </a:pPr>
            <a:r>
              <a:rPr sz="2800" spc="45" dirty="0">
                <a:solidFill>
                  <a:srgbClr val="FFFFFF"/>
                </a:solidFill>
                <a:latin typeface="Trebuchet MS"/>
                <a:cs typeface="Trebuchet MS"/>
              </a:rPr>
              <a:t>Pause</a:t>
            </a:r>
            <a:r>
              <a:rPr sz="2800" spc="-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65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2800" spc="-1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30" dirty="0">
                <a:solidFill>
                  <a:srgbClr val="FFFFFF"/>
                </a:solidFill>
                <a:latin typeface="Trebuchet MS"/>
                <a:cs typeface="Trebuchet MS"/>
              </a:rPr>
              <a:t>resume </a:t>
            </a:r>
            <a:r>
              <a:rPr sz="2800" spc="-8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45" dirty="0">
                <a:solidFill>
                  <a:srgbClr val="FFFFFF"/>
                </a:solidFill>
                <a:latin typeface="Trebuchet MS"/>
                <a:cs typeface="Trebuchet MS"/>
              </a:rPr>
              <a:t>your</a:t>
            </a:r>
            <a:r>
              <a:rPr sz="280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10" dirty="0">
                <a:solidFill>
                  <a:srgbClr val="FFFFFF"/>
                </a:solidFill>
                <a:latin typeface="Trebuchet MS"/>
                <a:cs typeface="Trebuchet MS"/>
              </a:rPr>
              <a:t>instances</a:t>
            </a:r>
            <a:endParaRPr sz="2800">
              <a:latin typeface="Trebuchet MS"/>
              <a:cs typeface="Trebuchet MS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5481828" y="3343655"/>
          <a:ext cx="2927347" cy="27419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426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56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553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3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422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FFFFFF"/>
                      </a:solidFill>
                      <a:prstDash val="solid"/>
                    </a:lnL>
                    <a:lnT w="28575">
                      <a:solidFill>
                        <a:srgbClr val="FFFFFF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28575">
                      <a:solidFill>
                        <a:srgbClr val="FFFFFF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28575">
                      <a:solidFill>
                        <a:srgbClr val="FFFFFF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28575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6900"/>
                      </a:solidFill>
                      <a:prstDash val="solid"/>
                    </a:lnB>
                    <a:solidFill>
                      <a:srgbClr val="28282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2465">
                <a:tc>
                  <a:txBody>
                    <a:bodyPr/>
                    <a:lstStyle/>
                    <a:p>
                      <a:pPr marR="90170" algn="r">
                        <a:lnSpc>
                          <a:spcPct val="100000"/>
                        </a:lnSpc>
                        <a:spcBef>
                          <a:spcPts val="1410"/>
                        </a:spcBef>
                      </a:pPr>
                      <a:r>
                        <a:rPr sz="1300" spc="2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Instance</a:t>
                      </a:r>
                      <a:endParaRPr sz="1300">
                        <a:latin typeface="Trebuchet MS"/>
                        <a:cs typeface="Trebuchet MS"/>
                      </a:endParaRPr>
                    </a:p>
                  </a:txBody>
                  <a:tcPr marL="0" marR="0" marT="179070" marB="0">
                    <a:lnL w="28575">
                      <a:solidFill>
                        <a:srgbClr val="FFFFFF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10"/>
                        </a:spcBef>
                      </a:pPr>
                      <a:r>
                        <a:rPr sz="1300" spc="2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Instance</a:t>
                      </a:r>
                      <a:endParaRPr sz="1300">
                        <a:latin typeface="Trebuchet MS"/>
                        <a:cs typeface="Trebuchet MS"/>
                      </a:endParaRPr>
                    </a:p>
                  </a:txBody>
                  <a:tcPr marL="0" marR="0" marT="179070" marB="0"/>
                </a:tc>
                <a:tc>
                  <a:txBody>
                    <a:bodyPr/>
                    <a:lstStyle/>
                    <a:p>
                      <a:pPr marR="12065" algn="ctr">
                        <a:lnSpc>
                          <a:spcPct val="100000"/>
                        </a:lnSpc>
                        <a:spcBef>
                          <a:spcPts val="1410"/>
                        </a:spcBef>
                      </a:pPr>
                      <a:r>
                        <a:rPr sz="1300" spc="2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Instance</a:t>
                      </a:r>
                      <a:endParaRPr sz="1300">
                        <a:latin typeface="Trebuchet MS"/>
                        <a:cs typeface="Trebuchet MS"/>
                      </a:endParaRPr>
                    </a:p>
                  </a:txBody>
                  <a:tcPr marL="0" marR="0" marT="179070" marB="0"/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28575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6900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28282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835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950">
                        <a:latin typeface="Times New Roman"/>
                        <a:cs typeface="Times New Roman"/>
                      </a:endParaRPr>
                    </a:p>
                    <a:p>
                      <a:pPr marR="90170" algn="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300" spc="2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Instance</a:t>
                      </a:r>
                      <a:endParaRPr sz="1300">
                        <a:latin typeface="Trebuchet MS"/>
                        <a:cs typeface="Trebuchet MS"/>
                      </a:endParaRPr>
                    </a:p>
                  </a:txBody>
                  <a:tcPr marL="0" marR="0" marT="5080" marB="0">
                    <a:lnL w="28575">
                      <a:solidFill>
                        <a:srgbClr val="FFFFFF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9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300" spc="2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Instance</a:t>
                      </a:r>
                      <a:endParaRPr sz="1300">
                        <a:latin typeface="Trebuchet MS"/>
                        <a:cs typeface="Trebuchet MS"/>
                      </a:endParaRPr>
                    </a:p>
                  </a:txBody>
                  <a:tcPr marL="0" marR="0" marT="508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950">
                        <a:latin typeface="Times New Roman"/>
                        <a:cs typeface="Times New Roman"/>
                      </a:endParaRPr>
                    </a:p>
                    <a:p>
                      <a:pPr marR="1206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300" spc="2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Instance</a:t>
                      </a:r>
                      <a:endParaRPr sz="1300">
                        <a:latin typeface="Trebuchet MS"/>
                        <a:cs typeface="Trebuchet MS"/>
                      </a:endParaRPr>
                    </a:p>
                  </a:txBody>
                  <a:tcPr marL="0" marR="0" marT="508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28575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6900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28282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358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950">
                        <a:latin typeface="Times New Roman"/>
                        <a:cs typeface="Times New Roman"/>
                      </a:endParaRPr>
                    </a:p>
                    <a:p>
                      <a:pPr marR="89535" algn="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300" spc="2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Instance</a:t>
                      </a:r>
                      <a:endParaRPr sz="1300">
                        <a:latin typeface="Trebuchet MS"/>
                        <a:cs typeface="Trebuchet MS"/>
                      </a:endParaRPr>
                    </a:p>
                  </a:txBody>
                  <a:tcPr marL="0" marR="0" marT="5080" marB="0">
                    <a:lnL w="28575">
                      <a:solidFill>
                        <a:srgbClr val="FFFFFF"/>
                      </a:solidFill>
                      <a:prstDash val="solid"/>
                    </a:lnL>
                    <a:lnB w="28575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9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300" spc="2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Instance</a:t>
                      </a:r>
                      <a:endParaRPr sz="1300">
                        <a:latin typeface="Trebuchet MS"/>
                        <a:cs typeface="Trebuchet MS"/>
                      </a:endParaRPr>
                    </a:p>
                  </a:txBody>
                  <a:tcPr marL="0" marR="0" marT="5080" marB="0">
                    <a:lnB w="28575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950">
                        <a:latin typeface="Times New Roman"/>
                        <a:cs typeface="Times New Roman"/>
                      </a:endParaRPr>
                    </a:p>
                    <a:p>
                      <a:pPr marR="11430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300" spc="2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Instance</a:t>
                      </a:r>
                      <a:endParaRPr sz="1300">
                        <a:latin typeface="Trebuchet MS"/>
                        <a:cs typeface="Trebuchet MS"/>
                      </a:endParaRPr>
                    </a:p>
                  </a:txBody>
                  <a:tcPr marL="0" marR="0" marT="5080" marB="0">
                    <a:lnB w="28575">
                      <a:solidFill>
                        <a:srgbClr val="FFFFFF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28575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6900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28282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757416" y="3665220"/>
            <a:ext cx="391668" cy="391668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592568" y="3665220"/>
            <a:ext cx="391668" cy="391668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920740" y="3665220"/>
            <a:ext cx="391667" cy="391668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757416" y="4450079"/>
            <a:ext cx="391668" cy="391668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592568" y="4450079"/>
            <a:ext cx="391668" cy="391668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920740" y="4450079"/>
            <a:ext cx="391667" cy="391668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757416" y="5233415"/>
            <a:ext cx="391668" cy="391668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592568" y="5233415"/>
            <a:ext cx="391668" cy="391668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920740" y="5233415"/>
            <a:ext cx="391667" cy="391668"/>
          </a:xfrm>
          <a:prstGeom prst="rect">
            <a:avLst/>
          </a:prstGeom>
        </p:spPr>
      </p:pic>
      <p:sp>
        <p:nvSpPr>
          <p:cNvPr id="16" name="object 16"/>
          <p:cNvSpPr txBox="1"/>
          <p:nvPr/>
        </p:nvSpPr>
        <p:spPr>
          <a:xfrm>
            <a:off x="8851518" y="3025902"/>
            <a:ext cx="10483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FFFFFF"/>
                </a:solidFill>
                <a:latin typeface="Trebuchet MS"/>
                <a:cs typeface="Trebuchet MS"/>
              </a:rPr>
              <a:t>Exa</a:t>
            </a:r>
            <a:r>
              <a:rPr sz="1800" b="1" spc="35" dirty="0">
                <a:solidFill>
                  <a:srgbClr val="FFFFFF"/>
                </a:solidFill>
                <a:latin typeface="Trebuchet MS"/>
                <a:cs typeface="Trebuchet MS"/>
              </a:rPr>
              <a:t>mples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851518" y="3298444"/>
            <a:ext cx="2235835" cy="2729865"/>
          </a:xfrm>
          <a:prstGeom prst="rect">
            <a:avLst/>
          </a:prstGeom>
        </p:spPr>
        <p:txBody>
          <a:bodyPr vert="horz" wrap="square" lIns="0" tIns="7683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605"/>
              </a:spcBef>
              <a:buClr>
                <a:srgbClr val="FFAD00"/>
              </a:buClr>
              <a:buFont typeface="Wingdings"/>
              <a:buChar char=""/>
              <a:tabLst>
                <a:tab pos="354965" algn="l"/>
                <a:tab pos="355600" algn="l"/>
              </a:tabLst>
            </a:pPr>
            <a:r>
              <a:rPr sz="1800" spc="10" dirty="0">
                <a:solidFill>
                  <a:srgbClr val="FFFFFF"/>
                </a:solidFill>
                <a:latin typeface="Trebuchet MS"/>
                <a:cs typeface="Trebuchet MS"/>
              </a:rPr>
              <a:t>Application</a:t>
            </a:r>
            <a:r>
              <a:rPr sz="18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Trebuchet MS"/>
                <a:cs typeface="Trebuchet MS"/>
              </a:rPr>
              <a:t>server</a:t>
            </a:r>
            <a:endParaRPr sz="1800">
              <a:latin typeface="Trebuchet MS"/>
              <a:cs typeface="Trebuchet MS"/>
            </a:endParaRPr>
          </a:p>
          <a:p>
            <a:pPr marL="355600" indent="-342900">
              <a:lnSpc>
                <a:spcPct val="100000"/>
              </a:lnSpc>
              <a:spcBef>
                <a:spcPts val="505"/>
              </a:spcBef>
              <a:buClr>
                <a:srgbClr val="FFAD00"/>
              </a:buClr>
              <a:buFont typeface="Wingdings"/>
              <a:buChar char=""/>
              <a:tabLst>
                <a:tab pos="354965" algn="l"/>
                <a:tab pos="355600" algn="l"/>
              </a:tabLst>
            </a:pPr>
            <a:r>
              <a:rPr sz="1800" spc="50" dirty="0">
                <a:solidFill>
                  <a:srgbClr val="FFFFFF"/>
                </a:solidFill>
                <a:latin typeface="Trebuchet MS"/>
                <a:cs typeface="Trebuchet MS"/>
              </a:rPr>
              <a:t>Web</a:t>
            </a:r>
            <a:r>
              <a:rPr sz="180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Trebuchet MS"/>
                <a:cs typeface="Trebuchet MS"/>
              </a:rPr>
              <a:t>server</a:t>
            </a:r>
            <a:endParaRPr sz="1800">
              <a:latin typeface="Trebuchet MS"/>
              <a:cs typeface="Trebuchet MS"/>
            </a:endParaRPr>
          </a:p>
          <a:p>
            <a:pPr marL="355600" indent="-342900">
              <a:lnSpc>
                <a:spcPct val="100000"/>
              </a:lnSpc>
              <a:spcBef>
                <a:spcPts val="505"/>
              </a:spcBef>
              <a:buClr>
                <a:srgbClr val="FFAD00"/>
              </a:buClr>
              <a:buFont typeface="Wingdings"/>
              <a:buChar char=""/>
              <a:tabLst>
                <a:tab pos="354965" algn="l"/>
                <a:tab pos="355600" algn="l"/>
              </a:tabLst>
            </a:pPr>
            <a:r>
              <a:rPr sz="1800" spc="20" dirty="0">
                <a:solidFill>
                  <a:srgbClr val="FFFFFF"/>
                </a:solidFill>
                <a:latin typeface="Trebuchet MS"/>
                <a:cs typeface="Trebuchet MS"/>
              </a:rPr>
              <a:t>Database</a:t>
            </a:r>
            <a:r>
              <a:rPr sz="18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Trebuchet MS"/>
                <a:cs typeface="Trebuchet MS"/>
              </a:rPr>
              <a:t>server</a:t>
            </a:r>
            <a:endParaRPr sz="1800">
              <a:latin typeface="Trebuchet MS"/>
              <a:cs typeface="Trebuchet MS"/>
            </a:endParaRPr>
          </a:p>
          <a:p>
            <a:pPr marL="355600" indent="-342900">
              <a:lnSpc>
                <a:spcPct val="100000"/>
              </a:lnSpc>
              <a:spcBef>
                <a:spcPts val="490"/>
              </a:spcBef>
              <a:buClr>
                <a:srgbClr val="FFAD00"/>
              </a:buClr>
              <a:buFont typeface="Wingdings"/>
              <a:buChar char=""/>
              <a:tabLst>
                <a:tab pos="354965" algn="l"/>
                <a:tab pos="355600" algn="l"/>
              </a:tabLst>
            </a:pPr>
            <a:r>
              <a:rPr sz="1800" spc="25" dirty="0">
                <a:solidFill>
                  <a:srgbClr val="FFFFFF"/>
                </a:solidFill>
                <a:latin typeface="Trebuchet MS"/>
                <a:cs typeface="Trebuchet MS"/>
              </a:rPr>
              <a:t>Game</a:t>
            </a:r>
            <a:r>
              <a:rPr sz="180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Trebuchet MS"/>
                <a:cs typeface="Trebuchet MS"/>
              </a:rPr>
              <a:t>server</a:t>
            </a:r>
            <a:endParaRPr sz="1800">
              <a:latin typeface="Trebuchet MS"/>
              <a:cs typeface="Trebuchet MS"/>
            </a:endParaRPr>
          </a:p>
          <a:p>
            <a:pPr marL="355600" indent="-342900">
              <a:lnSpc>
                <a:spcPct val="100000"/>
              </a:lnSpc>
              <a:spcBef>
                <a:spcPts val="505"/>
              </a:spcBef>
              <a:buClr>
                <a:srgbClr val="FFAD00"/>
              </a:buClr>
              <a:buFont typeface="Wingdings"/>
              <a:buChar char=""/>
              <a:tabLst>
                <a:tab pos="354965" algn="l"/>
                <a:tab pos="355600" algn="l"/>
              </a:tabLst>
            </a:pPr>
            <a:r>
              <a:rPr sz="1800" spc="40" dirty="0">
                <a:solidFill>
                  <a:srgbClr val="FFFFFF"/>
                </a:solidFill>
                <a:latin typeface="Trebuchet MS"/>
                <a:cs typeface="Trebuchet MS"/>
              </a:rPr>
              <a:t>Mail</a:t>
            </a:r>
            <a:r>
              <a:rPr sz="1800" spc="-1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Trebuchet MS"/>
                <a:cs typeface="Trebuchet MS"/>
              </a:rPr>
              <a:t>server</a:t>
            </a:r>
            <a:endParaRPr sz="1800">
              <a:latin typeface="Trebuchet MS"/>
              <a:cs typeface="Trebuchet MS"/>
            </a:endParaRPr>
          </a:p>
          <a:p>
            <a:pPr marL="355600" indent="-342900">
              <a:lnSpc>
                <a:spcPct val="100000"/>
              </a:lnSpc>
              <a:spcBef>
                <a:spcPts val="505"/>
              </a:spcBef>
              <a:buClr>
                <a:srgbClr val="FFAD00"/>
              </a:buClr>
              <a:buFont typeface="Wingdings"/>
              <a:buChar char=""/>
              <a:tabLst>
                <a:tab pos="354965" algn="l"/>
                <a:tab pos="355600" algn="l"/>
              </a:tabLst>
            </a:pPr>
            <a:r>
              <a:rPr sz="1800" spc="35" dirty="0">
                <a:solidFill>
                  <a:srgbClr val="FFFFFF"/>
                </a:solidFill>
                <a:latin typeface="Trebuchet MS"/>
                <a:cs typeface="Trebuchet MS"/>
              </a:rPr>
              <a:t>Media</a:t>
            </a:r>
            <a:r>
              <a:rPr sz="18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Trebuchet MS"/>
                <a:cs typeface="Trebuchet MS"/>
              </a:rPr>
              <a:t>server</a:t>
            </a:r>
            <a:endParaRPr sz="1800">
              <a:latin typeface="Trebuchet MS"/>
              <a:cs typeface="Trebuchet MS"/>
            </a:endParaRPr>
          </a:p>
          <a:p>
            <a:pPr marL="355600" indent="-342900">
              <a:lnSpc>
                <a:spcPct val="100000"/>
              </a:lnSpc>
              <a:spcBef>
                <a:spcPts val="495"/>
              </a:spcBef>
              <a:buClr>
                <a:srgbClr val="FFAD00"/>
              </a:buClr>
              <a:buFont typeface="Wingdings"/>
              <a:buChar char=""/>
              <a:tabLst>
                <a:tab pos="354965" algn="l"/>
                <a:tab pos="355600" algn="l"/>
              </a:tabLst>
            </a:pPr>
            <a:r>
              <a:rPr sz="1800" spc="25" dirty="0">
                <a:solidFill>
                  <a:srgbClr val="FFFFFF"/>
                </a:solidFill>
                <a:latin typeface="Trebuchet MS"/>
                <a:cs typeface="Trebuchet MS"/>
              </a:rPr>
              <a:t>Catalog</a:t>
            </a:r>
            <a:r>
              <a:rPr sz="18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Trebuchet MS"/>
                <a:cs typeface="Trebuchet MS"/>
              </a:rPr>
              <a:t>server</a:t>
            </a:r>
            <a:endParaRPr sz="1800">
              <a:latin typeface="Trebuchet MS"/>
              <a:cs typeface="Trebuchet MS"/>
            </a:endParaRPr>
          </a:p>
          <a:p>
            <a:pPr marL="355600" indent="-342900">
              <a:lnSpc>
                <a:spcPct val="100000"/>
              </a:lnSpc>
              <a:spcBef>
                <a:spcPts val="505"/>
              </a:spcBef>
              <a:buClr>
                <a:srgbClr val="FFAD00"/>
              </a:buClr>
              <a:buFont typeface="Wingdings"/>
              <a:buChar char=""/>
              <a:tabLst>
                <a:tab pos="354965" algn="l"/>
                <a:tab pos="355600" algn="l"/>
              </a:tabLst>
            </a:pPr>
            <a:r>
              <a:rPr sz="1800" spc="-30" dirty="0">
                <a:solidFill>
                  <a:srgbClr val="FFFFFF"/>
                </a:solidFill>
                <a:latin typeface="Trebuchet MS"/>
                <a:cs typeface="Trebuchet MS"/>
              </a:rPr>
              <a:t>File</a:t>
            </a:r>
            <a:r>
              <a:rPr sz="1800" spc="-1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Trebuchet MS"/>
                <a:cs typeface="Trebuchet MS"/>
              </a:rPr>
              <a:t>server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7581138" y="2724911"/>
            <a:ext cx="262255" cy="941705"/>
          </a:xfrm>
          <a:custGeom>
            <a:avLst/>
            <a:gdLst/>
            <a:ahLst/>
            <a:cxnLst/>
            <a:rect l="l" t="t" r="r" b="b"/>
            <a:pathLst>
              <a:path w="262254" h="941704">
                <a:moveTo>
                  <a:pt x="109550" y="125222"/>
                </a:moveTo>
                <a:lnTo>
                  <a:pt x="68452" y="125222"/>
                </a:lnTo>
                <a:lnTo>
                  <a:pt x="68833" y="126111"/>
                </a:lnTo>
                <a:lnTo>
                  <a:pt x="74421" y="140208"/>
                </a:lnTo>
                <a:lnTo>
                  <a:pt x="109854" y="125984"/>
                </a:lnTo>
                <a:lnTo>
                  <a:pt x="109550" y="125222"/>
                </a:lnTo>
                <a:close/>
              </a:path>
              <a:path w="262254" h="941704">
                <a:moveTo>
                  <a:pt x="68608" y="125612"/>
                </a:moveTo>
                <a:lnTo>
                  <a:pt x="68807" y="126111"/>
                </a:lnTo>
                <a:lnTo>
                  <a:pt x="68608" y="125612"/>
                </a:lnTo>
                <a:close/>
              </a:path>
              <a:path w="262254" h="941704">
                <a:moveTo>
                  <a:pt x="101683" y="106172"/>
                </a:moveTo>
                <a:lnTo>
                  <a:pt x="59816" y="106172"/>
                </a:lnTo>
                <a:lnTo>
                  <a:pt x="60197" y="106934"/>
                </a:lnTo>
                <a:lnTo>
                  <a:pt x="68608" y="125612"/>
                </a:lnTo>
                <a:lnTo>
                  <a:pt x="68452" y="125222"/>
                </a:lnTo>
                <a:lnTo>
                  <a:pt x="109550" y="125222"/>
                </a:lnTo>
                <a:lnTo>
                  <a:pt x="103758" y="110743"/>
                </a:lnTo>
                <a:lnTo>
                  <a:pt x="101683" y="106172"/>
                </a:lnTo>
                <a:close/>
              </a:path>
              <a:path w="262254" h="941704">
                <a:moveTo>
                  <a:pt x="59879" y="106310"/>
                </a:moveTo>
                <a:lnTo>
                  <a:pt x="60161" y="106934"/>
                </a:lnTo>
                <a:lnTo>
                  <a:pt x="59879" y="106310"/>
                </a:lnTo>
                <a:close/>
              </a:path>
              <a:path w="262254" h="941704">
                <a:moveTo>
                  <a:pt x="93846" y="89026"/>
                </a:moveTo>
                <a:lnTo>
                  <a:pt x="51053" y="89026"/>
                </a:lnTo>
                <a:lnTo>
                  <a:pt x="51688" y="90170"/>
                </a:lnTo>
                <a:lnTo>
                  <a:pt x="59879" y="106310"/>
                </a:lnTo>
                <a:lnTo>
                  <a:pt x="59816" y="106172"/>
                </a:lnTo>
                <a:lnTo>
                  <a:pt x="101683" y="106172"/>
                </a:lnTo>
                <a:lnTo>
                  <a:pt x="94360" y="90042"/>
                </a:lnTo>
                <a:lnTo>
                  <a:pt x="93846" y="89026"/>
                </a:lnTo>
                <a:close/>
              </a:path>
              <a:path w="262254" h="941704">
                <a:moveTo>
                  <a:pt x="51301" y="89512"/>
                </a:moveTo>
                <a:lnTo>
                  <a:pt x="51637" y="90170"/>
                </a:lnTo>
                <a:lnTo>
                  <a:pt x="51301" y="89512"/>
                </a:lnTo>
                <a:close/>
              </a:path>
              <a:path w="262254" h="941704">
                <a:moveTo>
                  <a:pt x="51053" y="89026"/>
                </a:moveTo>
                <a:lnTo>
                  <a:pt x="51301" y="89512"/>
                </a:lnTo>
                <a:lnTo>
                  <a:pt x="51688" y="90170"/>
                </a:lnTo>
                <a:lnTo>
                  <a:pt x="51053" y="89026"/>
                </a:lnTo>
                <a:close/>
              </a:path>
              <a:path w="262254" h="941704">
                <a:moveTo>
                  <a:pt x="86444" y="74422"/>
                </a:moveTo>
                <a:lnTo>
                  <a:pt x="42417" y="74422"/>
                </a:lnTo>
                <a:lnTo>
                  <a:pt x="43052" y="75437"/>
                </a:lnTo>
                <a:lnTo>
                  <a:pt x="51301" y="89512"/>
                </a:lnTo>
                <a:lnTo>
                  <a:pt x="51053" y="89026"/>
                </a:lnTo>
                <a:lnTo>
                  <a:pt x="93846" y="89026"/>
                </a:lnTo>
                <a:lnTo>
                  <a:pt x="86444" y="74422"/>
                </a:lnTo>
                <a:close/>
              </a:path>
              <a:path w="262254" h="941704">
                <a:moveTo>
                  <a:pt x="42805" y="75079"/>
                </a:moveTo>
                <a:lnTo>
                  <a:pt x="43016" y="75437"/>
                </a:lnTo>
                <a:lnTo>
                  <a:pt x="42805" y="75079"/>
                </a:lnTo>
                <a:close/>
              </a:path>
              <a:path w="262254" h="941704">
                <a:moveTo>
                  <a:pt x="42417" y="74422"/>
                </a:moveTo>
                <a:lnTo>
                  <a:pt x="42805" y="75079"/>
                </a:lnTo>
                <a:lnTo>
                  <a:pt x="43052" y="75437"/>
                </a:lnTo>
                <a:lnTo>
                  <a:pt x="42417" y="74422"/>
                </a:lnTo>
                <a:close/>
              </a:path>
              <a:path w="262254" h="941704">
                <a:moveTo>
                  <a:pt x="79253" y="61849"/>
                </a:moveTo>
                <a:lnTo>
                  <a:pt x="33654" y="61849"/>
                </a:lnTo>
                <a:lnTo>
                  <a:pt x="34543" y="62991"/>
                </a:lnTo>
                <a:lnTo>
                  <a:pt x="42805" y="75079"/>
                </a:lnTo>
                <a:lnTo>
                  <a:pt x="42417" y="74422"/>
                </a:lnTo>
                <a:lnTo>
                  <a:pt x="86444" y="74422"/>
                </a:lnTo>
                <a:lnTo>
                  <a:pt x="84835" y="71247"/>
                </a:lnTo>
                <a:lnTo>
                  <a:pt x="79253" y="61849"/>
                </a:lnTo>
                <a:close/>
              </a:path>
              <a:path w="262254" h="941704">
                <a:moveTo>
                  <a:pt x="33841" y="62118"/>
                </a:moveTo>
                <a:lnTo>
                  <a:pt x="34445" y="62991"/>
                </a:lnTo>
                <a:lnTo>
                  <a:pt x="33841" y="62118"/>
                </a:lnTo>
                <a:close/>
              </a:path>
              <a:path w="262254" h="941704">
                <a:moveTo>
                  <a:pt x="33654" y="61849"/>
                </a:moveTo>
                <a:lnTo>
                  <a:pt x="33841" y="62118"/>
                </a:lnTo>
                <a:lnTo>
                  <a:pt x="34543" y="62991"/>
                </a:lnTo>
                <a:lnTo>
                  <a:pt x="33654" y="61849"/>
                </a:lnTo>
                <a:close/>
              </a:path>
              <a:path w="262254" h="941704">
                <a:moveTo>
                  <a:pt x="73419" y="52324"/>
                </a:moveTo>
                <a:lnTo>
                  <a:pt x="25653" y="52324"/>
                </a:lnTo>
                <a:lnTo>
                  <a:pt x="30352" y="57658"/>
                </a:lnTo>
                <a:lnTo>
                  <a:pt x="33841" y="62118"/>
                </a:lnTo>
                <a:lnTo>
                  <a:pt x="33654" y="61849"/>
                </a:lnTo>
                <a:lnTo>
                  <a:pt x="79253" y="61849"/>
                </a:lnTo>
                <a:lnTo>
                  <a:pt x="74802" y="54355"/>
                </a:lnTo>
                <a:lnTo>
                  <a:pt x="73419" y="52324"/>
                </a:lnTo>
                <a:close/>
              </a:path>
              <a:path w="262254" h="941704">
                <a:moveTo>
                  <a:pt x="29844" y="57150"/>
                </a:moveTo>
                <a:lnTo>
                  <a:pt x="30253" y="57658"/>
                </a:lnTo>
                <a:lnTo>
                  <a:pt x="29844" y="57150"/>
                </a:lnTo>
                <a:close/>
              </a:path>
              <a:path w="262254" h="941704">
                <a:moveTo>
                  <a:pt x="22097" y="48781"/>
                </a:moveTo>
                <a:lnTo>
                  <a:pt x="26415" y="53212"/>
                </a:lnTo>
                <a:lnTo>
                  <a:pt x="25653" y="52324"/>
                </a:lnTo>
                <a:lnTo>
                  <a:pt x="73419" y="52324"/>
                </a:lnTo>
                <a:lnTo>
                  <a:pt x="71516" y="49529"/>
                </a:lnTo>
                <a:lnTo>
                  <a:pt x="22986" y="49529"/>
                </a:lnTo>
                <a:lnTo>
                  <a:pt x="22097" y="48781"/>
                </a:lnTo>
                <a:close/>
              </a:path>
              <a:path w="262254" h="941704">
                <a:moveTo>
                  <a:pt x="21589" y="48260"/>
                </a:moveTo>
                <a:lnTo>
                  <a:pt x="22097" y="48781"/>
                </a:lnTo>
                <a:lnTo>
                  <a:pt x="22986" y="49529"/>
                </a:lnTo>
                <a:lnTo>
                  <a:pt x="21589" y="48260"/>
                </a:lnTo>
                <a:close/>
              </a:path>
              <a:path w="262254" h="941704">
                <a:moveTo>
                  <a:pt x="70651" y="48260"/>
                </a:moveTo>
                <a:lnTo>
                  <a:pt x="21589" y="48260"/>
                </a:lnTo>
                <a:lnTo>
                  <a:pt x="22986" y="49529"/>
                </a:lnTo>
                <a:lnTo>
                  <a:pt x="71516" y="49529"/>
                </a:lnTo>
                <a:lnTo>
                  <a:pt x="70651" y="48260"/>
                </a:lnTo>
                <a:close/>
              </a:path>
              <a:path w="262254" h="941704">
                <a:moveTo>
                  <a:pt x="68748" y="45465"/>
                </a:moveTo>
                <a:lnTo>
                  <a:pt x="18160" y="45465"/>
                </a:lnTo>
                <a:lnTo>
                  <a:pt x="18795" y="45974"/>
                </a:lnTo>
                <a:lnTo>
                  <a:pt x="22097" y="48781"/>
                </a:lnTo>
                <a:lnTo>
                  <a:pt x="21589" y="48260"/>
                </a:lnTo>
                <a:lnTo>
                  <a:pt x="70651" y="48260"/>
                </a:lnTo>
                <a:lnTo>
                  <a:pt x="68748" y="45465"/>
                </a:lnTo>
                <a:close/>
              </a:path>
              <a:path w="262254" h="941704">
                <a:moveTo>
                  <a:pt x="18482" y="45736"/>
                </a:moveTo>
                <a:lnTo>
                  <a:pt x="18764" y="45974"/>
                </a:lnTo>
                <a:lnTo>
                  <a:pt x="18482" y="45736"/>
                </a:lnTo>
                <a:close/>
              </a:path>
              <a:path w="262254" h="941704">
                <a:moveTo>
                  <a:pt x="14736" y="42901"/>
                </a:moveTo>
                <a:lnTo>
                  <a:pt x="18482" y="45736"/>
                </a:lnTo>
                <a:lnTo>
                  <a:pt x="18160" y="45465"/>
                </a:lnTo>
                <a:lnTo>
                  <a:pt x="68748" y="45465"/>
                </a:lnTo>
                <a:lnTo>
                  <a:pt x="67451" y="43561"/>
                </a:lnTo>
                <a:lnTo>
                  <a:pt x="15875" y="43561"/>
                </a:lnTo>
                <a:lnTo>
                  <a:pt x="14736" y="42901"/>
                </a:lnTo>
                <a:close/>
              </a:path>
              <a:path w="262254" h="941704">
                <a:moveTo>
                  <a:pt x="14096" y="42417"/>
                </a:moveTo>
                <a:lnTo>
                  <a:pt x="14736" y="42901"/>
                </a:lnTo>
                <a:lnTo>
                  <a:pt x="15875" y="43561"/>
                </a:lnTo>
                <a:lnTo>
                  <a:pt x="14096" y="42417"/>
                </a:lnTo>
                <a:close/>
              </a:path>
              <a:path w="262254" h="941704">
                <a:moveTo>
                  <a:pt x="66672" y="42417"/>
                </a:moveTo>
                <a:lnTo>
                  <a:pt x="14096" y="42417"/>
                </a:lnTo>
                <a:lnTo>
                  <a:pt x="15875" y="43561"/>
                </a:lnTo>
                <a:lnTo>
                  <a:pt x="67451" y="43561"/>
                </a:lnTo>
                <a:lnTo>
                  <a:pt x="66672" y="42417"/>
                </a:lnTo>
                <a:close/>
              </a:path>
              <a:path w="262254" h="941704">
                <a:moveTo>
                  <a:pt x="65548" y="40766"/>
                </a:moveTo>
                <a:lnTo>
                  <a:pt x="11048" y="40766"/>
                </a:lnTo>
                <a:lnTo>
                  <a:pt x="12445" y="41528"/>
                </a:lnTo>
                <a:lnTo>
                  <a:pt x="14736" y="42901"/>
                </a:lnTo>
                <a:lnTo>
                  <a:pt x="14096" y="42417"/>
                </a:lnTo>
                <a:lnTo>
                  <a:pt x="66672" y="42417"/>
                </a:lnTo>
                <a:lnTo>
                  <a:pt x="65548" y="40766"/>
                </a:lnTo>
                <a:close/>
              </a:path>
              <a:path w="262254" h="941704">
                <a:moveTo>
                  <a:pt x="11853" y="41232"/>
                </a:moveTo>
                <a:lnTo>
                  <a:pt x="12365" y="41528"/>
                </a:lnTo>
                <a:lnTo>
                  <a:pt x="11853" y="41232"/>
                </a:lnTo>
                <a:close/>
              </a:path>
              <a:path w="262254" h="941704">
                <a:moveTo>
                  <a:pt x="11048" y="40766"/>
                </a:moveTo>
                <a:lnTo>
                  <a:pt x="11853" y="41232"/>
                </a:lnTo>
                <a:lnTo>
                  <a:pt x="12445" y="41528"/>
                </a:lnTo>
                <a:lnTo>
                  <a:pt x="11048" y="40766"/>
                </a:lnTo>
                <a:close/>
              </a:path>
              <a:path w="262254" h="941704">
                <a:moveTo>
                  <a:pt x="8889" y="39750"/>
                </a:moveTo>
                <a:lnTo>
                  <a:pt x="11853" y="41232"/>
                </a:lnTo>
                <a:lnTo>
                  <a:pt x="11048" y="40766"/>
                </a:lnTo>
                <a:lnTo>
                  <a:pt x="65548" y="40766"/>
                </a:lnTo>
                <a:lnTo>
                  <a:pt x="65115" y="40132"/>
                </a:lnTo>
                <a:lnTo>
                  <a:pt x="10032" y="40132"/>
                </a:lnTo>
                <a:lnTo>
                  <a:pt x="8889" y="39750"/>
                </a:lnTo>
                <a:close/>
              </a:path>
              <a:path w="262254" h="941704">
                <a:moveTo>
                  <a:pt x="7619" y="39115"/>
                </a:moveTo>
                <a:lnTo>
                  <a:pt x="8889" y="39750"/>
                </a:lnTo>
                <a:lnTo>
                  <a:pt x="10032" y="40132"/>
                </a:lnTo>
                <a:lnTo>
                  <a:pt x="7619" y="39115"/>
                </a:lnTo>
                <a:close/>
              </a:path>
              <a:path w="262254" h="941704">
                <a:moveTo>
                  <a:pt x="63533" y="38100"/>
                </a:moveTo>
                <a:lnTo>
                  <a:pt x="2666" y="38100"/>
                </a:lnTo>
                <a:lnTo>
                  <a:pt x="4952" y="38480"/>
                </a:lnTo>
                <a:lnTo>
                  <a:pt x="7365" y="39115"/>
                </a:lnTo>
                <a:lnTo>
                  <a:pt x="7619" y="39115"/>
                </a:lnTo>
                <a:lnTo>
                  <a:pt x="10032" y="40132"/>
                </a:lnTo>
                <a:lnTo>
                  <a:pt x="65115" y="40132"/>
                </a:lnTo>
                <a:lnTo>
                  <a:pt x="64769" y="39624"/>
                </a:lnTo>
                <a:lnTo>
                  <a:pt x="63533" y="38100"/>
                </a:lnTo>
                <a:close/>
              </a:path>
              <a:path w="262254" h="941704">
                <a:moveTo>
                  <a:pt x="6281" y="38881"/>
                </a:moveTo>
                <a:lnTo>
                  <a:pt x="8889" y="39750"/>
                </a:lnTo>
                <a:lnTo>
                  <a:pt x="7619" y="39115"/>
                </a:lnTo>
                <a:lnTo>
                  <a:pt x="7365" y="39115"/>
                </a:lnTo>
                <a:lnTo>
                  <a:pt x="6281" y="38881"/>
                </a:lnTo>
                <a:close/>
              </a:path>
              <a:path w="262254" h="941704">
                <a:moveTo>
                  <a:pt x="5079" y="38480"/>
                </a:moveTo>
                <a:lnTo>
                  <a:pt x="6281" y="38881"/>
                </a:lnTo>
                <a:lnTo>
                  <a:pt x="7365" y="39115"/>
                </a:lnTo>
                <a:lnTo>
                  <a:pt x="5079" y="38480"/>
                </a:lnTo>
                <a:close/>
              </a:path>
              <a:path w="262254" h="941704">
                <a:moveTo>
                  <a:pt x="4139" y="38418"/>
                </a:moveTo>
                <a:lnTo>
                  <a:pt x="6281" y="38881"/>
                </a:lnTo>
                <a:lnTo>
                  <a:pt x="5079" y="38480"/>
                </a:lnTo>
                <a:lnTo>
                  <a:pt x="4139" y="38418"/>
                </a:lnTo>
                <a:close/>
              </a:path>
              <a:path w="262254" h="941704">
                <a:moveTo>
                  <a:pt x="2666" y="38100"/>
                </a:moveTo>
                <a:lnTo>
                  <a:pt x="4139" y="38418"/>
                </a:lnTo>
                <a:lnTo>
                  <a:pt x="4952" y="38480"/>
                </a:lnTo>
                <a:lnTo>
                  <a:pt x="2666" y="38100"/>
                </a:lnTo>
                <a:close/>
              </a:path>
              <a:path w="262254" h="941704">
                <a:moveTo>
                  <a:pt x="3047" y="0"/>
                </a:moveTo>
                <a:lnTo>
                  <a:pt x="0" y="38100"/>
                </a:lnTo>
                <a:lnTo>
                  <a:pt x="4139" y="38418"/>
                </a:lnTo>
                <a:lnTo>
                  <a:pt x="2666" y="38100"/>
                </a:lnTo>
                <a:lnTo>
                  <a:pt x="63533" y="38100"/>
                </a:lnTo>
                <a:lnTo>
                  <a:pt x="36321" y="11429"/>
                </a:lnTo>
                <a:lnTo>
                  <a:pt x="9016" y="508"/>
                </a:lnTo>
                <a:lnTo>
                  <a:pt x="3047" y="0"/>
                </a:lnTo>
                <a:close/>
              </a:path>
              <a:path w="262254" h="941704">
                <a:moveTo>
                  <a:pt x="170389" y="344170"/>
                </a:moveTo>
                <a:lnTo>
                  <a:pt x="131571" y="344170"/>
                </a:lnTo>
                <a:lnTo>
                  <a:pt x="138302" y="378460"/>
                </a:lnTo>
                <a:lnTo>
                  <a:pt x="141096" y="394080"/>
                </a:lnTo>
                <a:lnTo>
                  <a:pt x="178561" y="387223"/>
                </a:lnTo>
                <a:lnTo>
                  <a:pt x="175640" y="371221"/>
                </a:lnTo>
                <a:lnTo>
                  <a:pt x="170389" y="344170"/>
                </a:lnTo>
                <a:close/>
              </a:path>
              <a:path w="262254" h="941704">
                <a:moveTo>
                  <a:pt x="138175" y="378078"/>
                </a:moveTo>
                <a:lnTo>
                  <a:pt x="138245" y="378460"/>
                </a:lnTo>
                <a:lnTo>
                  <a:pt x="138175" y="378078"/>
                </a:lnTo>
                <a:close/>
              </a:path>
              <a:path w="262254" h="941704">
                <a:moveTo>
                  <a:pt x="163528" y="311276"/>
                </a:moveTo>
                <a:lnTo>
                  <a:pt x="124586" y="311276"/>
                </a:lnTo>
                <a:lnTo>
                  <a:pt x="131571" y="344424"/>
                </a:lnTo>
                <a:lnTo>
                  <a:pt x="131571" y="344170"/>
                </a:lnTo>
                <a:lnTo>
                  <a:pt x="170389" y="344170"/>
                </a:lnTo>
                <a:lnTo>
                  <a:pt x="168909" y="336550"/>
                </a:lnTo>
                <a:lnTo>
                  <a:pt x="163528" y="311276"/>
                </a:lnTo>
                <a:close/>
              </a:path>
              <a:path w="262254" h="941704">
                <a:moveTo>
                  <a:pt x="156286" y="279908"/>
                </a:moveTo>
                <a:lnTo>
                  <a:pt x="117220" y="279908"/>
                </a:lnTo>
                <a:lnTo>
                  <a:pt x="124586" y="311658"/>
                </a:lnTo>
                <a:lnTo>
                  <a:pt x="124586" y="311276"/>
                </a:lnTo>
                <a:lnTo>
                  <a:pt x="163528" y="311276"/>
                </a:lnTo>
                <a:lnTo>
                  <a:pt x="161797" y="303149"/>
                </a:lnTo>
                <a:lnTo>
                  <a:pt x="156286" y="279908"/>
                </a:lnTo>
                <a:close/>
              </a:path>
              <a:path w="262254" h="941704">
                <a:moveTo>
                  <a:pt x="145541" y="236854"/>
                </a:moveTo>
                <a:lnTo>
                  <a:pt x="108838" y="246887"/>
                </a:lnTo>
                <a:lnTo>
                  <a:pt x="109727" y="250316"/>
                </a:lnTo>
                <a:lnTo>
                  <a:pt x="117220" y="280162"/>
                </a:lnTo>
                <a:lnTo>
                  <a:pt x="117220" y="279908"/>
                </a:lnTo>
                <a:lnTo>
                  <a:pt x="156286" y="279908"/>
                </a:lnTo>
                <a:lnTo>
                  <a:pt x="154177" y="271017"/>
                </a:lnTo>
                <a:lnTo>
                  <a:pt x="146557" y="240411"/>
                </a:lnTo>
                <a:lnTo>
                  <a:pt x="145541" y="236854"/>
                </a:lnTo>
                <a:close/>
              </a:path>
              <a:path w="262254" h="941704">
                <a:moveTo>
                  <a:pt x="109600" y="249936"/>
                </a:moveTo>
                <a:lnTo>
                  <a:pt x="109697" y="250316"/>
                </a:lnTo>
                <a:lnTo>
                  <a:pt x="109600" y="249936"/>
                </a:lnTo>
                <a:close/>
              </a:path>
              <a:path w="262254" h="941704">
                <a:moveTo>
                  <a:pt x="213015" y="645160"/>
                </a:moveTo>
                <a:lnTo>
                  <a:pt x="174751" y="645160"/>
                </a:lnTo>
                <a:lnTo>
                  <a:pt x="175767" y="656589"/>
                </a:lnTo>
                <a:lnTo>
                  <a:pt x="213740" y="653414"/>
                </a:lnTo>
                <a:lnTo>
                  <a:pt x="213015" y="645160"/>
                </a:lnTo>
                <a:close/>
              </a:path>
              <a:path w="262254" h="941704">
                <a:moveTo>
                  <a:pt x="209038" y="604647"/>
                </a:moveTo>
                <a:lnTo>
                  <a:pt x="170814" y="604647"/>
                </a:lnTo>
                <a:lnTo>
                  <a:pt x="174751" y="645413"/>
                </a:lnTo>
                <a:lnTo>
                  <a:pt x="174751" y="645160"/>
                </a:lnTo>
                <a:lnTo>
                  <a:pt x="213015" y="645160"/>
                </a:lnTo>
                <a:lnTo>
                  <a:pt x="212725" y="641858"/>
                </a:lnTo>
                <a:lnTo>
                  <a:pt x="209038" y="604647"/>
                </a:lnTo>
                <a:close/>
              </a:path>
              <a:path w="262254" h="941704">
                <a:moveTo>
                  <a:pt x="199866" y="525526"/>
                </a:moveTo>
                <a:lnTo>
                  <a:pt x="161543" y="525526"/>
                </a:lnTo>
                <a:lnTo>
                  <a:pt x="166496" y="564896"/>
                </a:lnTo>
                <a:lnTo>
                  <a:pt x="170814" y="604774"/>
                </a:lnTo>
                <a:lnTo>
                  <a:pt x="209038" y="604647"/>
                </a:lnTo>
                <a:lnTo>
                  <a:pt x="208660" y="600837"/>
                </a:lnTo>
                <a:lnTo>
                  <a:pt x="204215" y="560324"/>
                </a:lnTo>
                <a:lnTo>
                  <a:pt x="199866" y="525526"/>
                </a:lnTo>
                <a:close/>
              </a:path>
              <a:path w="262254" h="941704">
                <a:moveTo>
                  <a:pt x="166369" y="564641"/>
                </a:moveTo>
                <a:lnTo>
                  <a:pt x="166398" y="564896"/>
                </a:lnTo>
                <a:lnTo>
                  <a:pt x="166369" y="564641"/>
                </a:lnTo>
                <a:close/>
              </a:path>
              <a:path w="262254" h="941704">
                <a:moveTo>
                  <a:pt x="196595" y="501014"/>
                </a:moveTo>
                <a:lnTo>
                  <a:pt x="158876" y="506095"/>
                </a:lnTo>
                <a:lnTo>
                  <a:pt x="161543" y="525652"/>
                </a:lnTo>
                <a:lnTo>
                  <a:pt x="199866" y="525526"/>
                </a:lnTo>
                <a:lnTo>
                  <a:pt x="199262" y="520700"/>
                </a:lnTo>
                <a:lnTo>
                  <a:pt x="196595" y="501014"/>
                </a:lnTo>
                <a:close/>
              </a:path>
              <a:path w="262254" h="941704">
                <a:moveTo>
                  <a:pt x="185671" y="827453"/>
                </a:moveTo>
                <a:lnTo>
                  <a:pt x="147954" y="828166"/>
                </a:lnTo>
                <a:lnTo>
                  <a:pt x="207263" y="941324"/>
                </a:lnTo>
                <a:lnTo>
                  <a:pt x="252279" y="846709"/>
                </a:lnTo>
                <a:lnTo>
                  <a:pt x="186308" y="846709"/>
                </a:lnTo>
                <a:lnTo>
                  <a:pt x="185671" y="827453"/>
                </a:lnTo>
                <a:close/>
              </a:path>
              <a:path w="262254" h="941704">
                <a:moveTo>
                  <a:pt x="223792" y="826732"/>
                </a:moveTo>
                <a:lnTo>
                  <a:pt x="185671" y="827453"/>
                </a:lnTo>
                <a:lnTo>
                  <a:pt x="186308" y="846709"/>
                </a:lnTo>
                <a:lnTo>
                  <a:pt x="224408" y="845438"/>
                </a:lnTo>
                <a:lnTo>
                  <a:pt x="223792" y="826732"/>
                </a:lnTo>
                <a:close/>
              </a:path>
              <a:path w="262254" h="941704">
                <a:moveTo>
                  <a:pt x="262127" y="826008"/>
                </a:moveTo>
                <a:lnTo>
                  <a:pt x="223792" y="826732"/>
                </a:lnTo>
                <a:lnTo>
                  <a:pt x="224408" y="845438"/>
                </a:lnTo>
                <a:lnTo>
                  <a:pt x="186308" y="846709"/>
                </a:lnTo>
                <a:lnTo>
                  <a:pt x="252279" y="846709"/>
                </a:lnTo>
                <a:lnTo>
                  <a:pt x="262127" y="826008"/>
                </a:lnTo>
                <a:close/>
              </a:path>
              <a:path w="262254" h="941704">
                <a:moveTo>
                  <a:pt x="221741" y="767714"/>
                </a:moveTo>
                <a:lnTo>
                  <a:pt x="183777" y="770254"/>
                </a:lnTo>
                <a:lnTo>
                  <a:pt x="185671" y="827453"/>
                </a:lnTo>
                <a:lnTo>
                  <a:pt x="223792" y="826732"/>
                </a:lnTo>
                <a:lnTo>
                  <a:pt x="221868" y="768350"/>
                </a:lnTo>
                <a:lnTo>
                  <a:pt x="221741" y="767714"/>
                </a:lnTo>
                <a:close/>
              </a:path>
            </a:pathLst>
          </a:custGeom>
          <a:solidFill>
            <a:srgbClr val="FF69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022847" y="3774947"/>
            <a:ext cx="178435" cy="178435"/>
          </a:xfrm>
          <a:custGeom>
            <a:avLst/>
            <a:gdLst/>
            <a:ahLst/>
            <a:cxnLst/>
            <a:rect l="l" t="t" r="r" b="b"/>
            <a:pathLst>
              <a:path w="178435" h="178435">
                <a:moveTo>
                  <a:pt x="178308" y="0"/>
                </a:moveTo>
                <a:lnTo>
                  <a:pt x="0" y="0"/>
                </a:lnTo>
                <a:lnTo>
                  <a:pt x="0" y="178307"/>
                </a:lnTo>
                <a:lnTo>
                  <a:pt x="178308" y="178307"/>
                </a:lnTo>
                <a:lnTo>
                  <a:pt x="178308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035167" y="4569205"/>
            <a:ext cx="164465" cy="170180"/>
          </a:xfrm>
          <a:custGeom>
            <a:avLst/>
            <a:gdLst/>
            <a:ahLst/>
            <a:cxnLst/>
            <a:rect l="l" t="t" r="r" b="b"/>
            <a:pathLst>
              <a:path w="164464" h="170179">
                <a:moveTo>
                  <a:pt x="54483" y="0"/>
                </a:moveTo>
                <a:lnTo>
                  <a:pt x="0" y="0"/>
                </a:lnTo>
                <a:lnTo>
                  <a:pt x="0" y="170180"/>
                </a:lnTo>
                <a:lnTo>
                  <a:pt x="54483" y="170180"/>
                </a:lnTo>
                <a:lnTo>
                  <a:pt x="54483" y="0"/>
                </a:lnTo>
                <a:close/>
              </a:path>
              <a:path w="164464" h="170179">
                <a:moveTo>
                  <a:pt x="164338" y="0"/>
                </a:moveTo>
                <a:lnTo>
                  <a:pt x="109855" y="0"/>
                </a:lnTo>
                <a:lnTo>
                  <a:pt x="109855" y="170180"/>
                </a:lnTo>
                <a:lnTo>
                  <a:pt x="164338" y="170180"/>
                </a:lnTo>
                <a:lnTo>
                  <a:pt x="16433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1" name="object 2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845554" y="3773678"/>
            <a:ext cx="218186" cy="175514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845554" y="4557521"/>
            <a:ext cx="218186" cy="175513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845554" y="5334380"/>
            <a:ext cx="218186" cy="175513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677404" y="5334380"/>
            <a:ext cx="218313" cy="175513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677404" y="4557521"/>
            <a:ext cx="218313" cy="175513"/>
          </a:xfrm>
          <a:prstGeom prst="rect">
            <a:avLst/>
          </a:prstGeom>
        </p:spPr>
      </p:pic>
      <p:sp>
        <p:nvSpPr>
          <p:cNvPr id="26" name="object 26"/>
          <p:cNvSpPr/>
          <p:nvPr/>
        </p:nvSpPr>
        <p:spPr>
          <a:xfrm>
            <a:off x="6035167" y="5338826"/>
            <a:ext cx="164465" cy="170180"/>
          </a:xfrm>
          <a:custGeom>
            <a:avLst/>
            <a:gdLst/>
            <a:ahLst/>
            <a:cxnLst/>
            <a:rect l="l" t="t" r="r" b="b"/>
            <a:pathLst>
              <a:path w="164464" h="170179">
                <a:moveTo>
                  <a:pt x="54483" y="0"/>
                </a:moveTo>
                <a:lnTo>
                  <a:pt x="0" y="0"/>
                </a:lnTo>
                <a:lnTo>
                  <a:pt x="0" y="170180"/>
                </a:lnTo>
                <a:lnTo>
                  <a:pt x="54483" y="170180"/>
                </a:lnTo>
                <a:lnTo>
                  <a:pt x="54483" y="0"/>
                </a:lnTo>
                <a:close/>
              </a:path>
              <a:path w="164464" h="170179">
                <a:moveTo>
                  <a:pt x="164338" y="0"/>
                </a:moveTo>
                <a:lnTo>
                  <a:pt x="109855" y="0"/>
                </a:lnTo>
                <a:lnTo>
                  <a:pt x="109855" y="170180"/>
                </a:lnTo>
                <a:lnTo>
                  <a:pt x="164338" y="170180"/>
                </a:lnTo>
                <a:lnTo>
                  <a:pt x="16433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8851518" y="1365250"/>
            <a:ext cx="2773045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5" dirty="0">
                <a:solidFill>
                  <a:srgbClr val="FFFFFF"/>
                </a:solidFill>
                <a:latin typeface="Trebuchet MS"/>
                <a:cs typeface="Trebuchet MS"/>
              </a:rPr>
              <a:t>Template</a:t>
            </a:r>
            <a:r>
              <a:rPr sz="180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spc="15" dirty="0">
                <a:solidFill>
                  <a:srgbClr val="FFFFFF"/>
                </a:solidFill>
                <a:latin typeface="Trebuchet MS"/>
                <a:cs typeface="Trebuchet MS"/>
              </a:rPr>
              <a:t>for</a:t>
            </a:r>
            <a:endParaRPr sz="1800">
              <a:latin typeface="Trebuchet MS"/>
              <a:cs typeface="Trebuchet MS"/>
            </a:endParaRPr>
          </a:p>
          <a:p>
            <a:pPr marL="299085" indent="-287020">
              <a:lnSpc>
                <a:spcPct val="100000"/>
              </a:lnSpc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800" spc="40" dirty="0">
                <a:solidFill>
                  <a:srgbClr val="FFFFFF"/>
                </a:solidFill>
                <a:latin typeface="Trebuchet MS"/>
                <a:cs typeface="Trebuchet MS"/>
              </a:rPr>
              <a:t>Storage</a:t>
            </a:r>
            <a:r>
              <a:rPr sz="18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spc="35" dirty="0">
                <a:solidFill>
                  <a:srgbClr val="FFFFFF"/>
                </a:solidFill>
                <a:latin typeface="Trebuchet MS"/>
                <a:cs typeface="Trebuchet MS"/>
              </a:rPr>
              <a:t>volumes</a:t>
            </a:r>
            <a:endParaRPr sz="1800">
              <a:latin typeface="Trebuchet MS"/>
              <a:cs typeface="Trebuchet MS"/>
            </a:endParaRPr>
          </a:p>
          <a:p>
            <a:pPr marL="299085" indent="-287020">
              <a:lnSpc>
                <a:spcPct val="100000"/>
              </a:lnSpc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800" spc="25" dirty="0">
                <a:solidFill>
                  <a:srgbClr val="FFFFFF"/>
                </a:solidFill>
                <a:latin typeface="Trebuchet MS"/>
                <a:cs typeface="Trebuchet MS"/>
              </a:rPr>
              <a:t>Launch</a:t>
            </a:r>
            <a:r>
              <a:rPr sz="18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spc="25" dirty="0">
                <a:solidFill>
                  <a:srgbClr val="FFFFFF"/>
                </a:solidFill>
                <a:latin typeface="Trebuchet MS"/>
                <a:cs typeface="Trebuchet MS"/>
              </a:rPr>
              <a:t>permissions</a:t>
            </a:r>
            <a:endParaRPr sz="1800">
              <a:latin typeface="Trebuchet MS"/>
              <a:cs typeface="Trebuchet MS"/>
            </a:endParaRPr>
          </a:p>
          <a:p>
            <a:pPr marL="299085" indent="-287020">
              <a:lnSpc>
                <a:spcPct val="100000"/>
              </a:lnSpc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800" spc="9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80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spc="20" dirty="0">
                <a:solidFill>
                  <a:srgbClr val="FFFFFF"/>
                </a:solidFill>
                <a:latin typeface="Trebuchet MS"/>
                <a:cs typeface="Trebuchet MS"/>
              </a:rPr>
              <a:t>block</a:t>
            </a:r>
            <a:r>
              <a:rPr sz="18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Trebuchet MS"/>
                <a:cs typeface="Trebuchet MS"/>
              </a:rPr>
              <a:t>device</a:t>
            </a:r>
            <a:r>
              <a:rPr sz="18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spc="55" dirty="0">
                <a:solidFill>
                  <a:srgbClr val="FFFFFF"/>
                </a:solidFill>
                <a:latin typeface="Trebuchet MS"/>
                <a:cs typeface="Trebuchet MS"/>
              </a:rPr>
              <a:t>mapping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8225790" y="3490721"/>
            <a:ext cx="547370" cy="2413000"/>
          </a:xfrm>
          <a:custGeom>
            <a:avLst/>
            <a:gdLst/>
            <a:ahLst/>
            <a:cxnLst/>
            <a:rect l="l" t="t" r="r" b="b"/>
            <a:pathLst>
              <a:path w="547370" h="2413000">
                <a:moveTo>
                  <a:pt x="547115" y="2412491"/>
                </a:moveTo>
                <a:lnTo>
                  <a:pt x="504736" y="2404951"/>
                </a:lnTo>
                <a:lnTo>
                  <a:pt x="467922" y="2383956"/>
                </a:lnTo>
                <a:lnTo>
                  <a:pt x="438887" y="2351941"/>
                </a:lnTo>
                <a:lnTo>
                  <a:pt x="419843" y="2311343"/>
                </a:lnTo>
                <a:lnTo>
                  <a:pt x="413003" y="2264600"/>
                </a:lnTo>
                <a:lnTo>
                  <a:pt x="413003" y="555244"/>
                </a:lnTo>
                <a:lnTo>
                  <a:pt x="406164" y="508450"/>
                </a:lnTo>
                <a:lnTo>
                  <a:pt x="387120" y="467831"/>
                </a:lnTo>
                <a:lnTo>
                  <a:pt x="358085" y="435814"/>
                </a:lnTo>
                <a:lnTo>
                  <a:pt x="321271" y="414824"/>
                </a:lnTo>
                <a:lnTo>
                  <a:pt x="278891" y="407288"/>
                </a:lnTo>
                <a:lnTo>
                  <a:pt x="321271" y="399754"/>
                </a:lnTo>
                <a:lnTo>
                  <a:pt x="358085" y="378771"/>
                </a:lnTo>
                <a:lnTo>
                  <a:pt x="387120" y="346774"/>
                </a:lnTo>
                <a:lnTo>
                  <a:pt x="406164" y="306192"/>
                </a:lnTo>
                <a:lnTo>
                  <a:pt x="413003" y="259460"/>
                </a:lnTo>
                <a:lnTo>
                  <a:pt x="413003" y="147954"/>
                </a:lnTo>
                <a:lnTo>
                  <a:pt x="419843" y="101161"/>
                </a:lnTo>
                <a:lnTo>
                  <a:pt x="438887" y="60542"/>
                </a:lnTo>
                <a:lnTo>
                  <a:pt x="467922" y="28525"/>
                </a:lnTo>
                <a:lnTo>
                  <a:pt x="504736" y="7535"/>
                </a:lnTo>
                <a:lnTo>
                  <a:pt x="547115" y="0"/>
                </a:lnTo>
              </a:path>
              <a:path w="547370" h="2413000">
                <a:moveTo>
                  <a:pt x="279145" y="405383"/>
                </a:moveTo>
                <a:lnTo>
                  <a:pt x="0" y="405383"/>
                </a:lnTo>
              </a:path>
            </a:pathLst>
          </a:custGeom>
          <a:ln w="38100">
            <a:solidFill>
              <a:srgbClr val="FF6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6643878" y="2023364"/>
            <a:ext cx="10185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20" dirty="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sz="1800" b="1" spc="5" dirty="0">
                <a:solidFill>
                  <a:srgbClr val="FFFFFF"/>
                </a:solidFill>
                <a:latin typeface="Trebuchet MS"/>
                <a:cs typeface="Trebuchet MS"/>
              </a:rPr>
              <a:t>our</a:t>
            </a:r>
            <a:r>
              <a:rPr sz="1800" b="1" spc="-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b="1" spc="12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800" b="1" spc="150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1800" b="1" spc="7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endParaRPr sz="1800">
              <a:latin typeface="Trebuchet MS"/>
              <a:cs typeface="Trebuchet MS"/>
            </a:endParaRPr>
          </a:p>
        </p:txBody>
      </p:sp>
      <p:pic>
        <p:nvPicPr>
          <p:cNvPr id="30" name="object 30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6710171" y="2307335"/>
            <a:ext cx="871727" cy="871727"/>
          </a:xfrm>
          <a:prstGeom prst="rect">
            <a:avLst/>
          </a:prstGeom>
        </p:spPr>
      </p:pic>
      <p:pic>
        <p:nvPicPr>
          <p:cNvPr id="31" name="object 31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5495544" y="3352800"/>
            <a:ext cx="377951" cy="377951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86040B-172D-468F-9A4A-4C28A557AE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570" y="304800"/>
            <a:ext cx="11560860" cy="574675"/>
          </a:xfrm>
        </p:spPr>
        <p:txBody>
          <a:bodyPr/>
          <a:lstStyle/>
          <a:p>
            <a:r>
              <a:rPr lang="en-US" dirty="0"/>
              <a:t>Creating different instances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286DB8-6949-4669-925E-0509578CC0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66800"/>
            <a:ext cx="12192000" cy="5800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6042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90500" cy="685800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82600" y="281762"/>
            <a:ext cx="560197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 spc="120" dirty="0">
                <a:latin typeface="Trebuchet MS"/>
                <a:cs typeface="Trebuchet MS"/>
              </a:rPr>
              <a:t>B</a:t>
            </a:r>
            <a:r>
              <a:rPr sz="4000" b="1" spc="-190" dirty="0">
                <a:latin typeface="Trebuchet MS"/>
                <a:cs typeface="Trebuchet MS"/>
              </a:rPr>
              <a:t>e</a:t>
            </a:r>
            <a:r>
              <a:rPr sz="4000" b="1" spc="55" dirty="0">
                <a:latin typeface="Trebuchet MS"/>
                <a:cs typeface="Trebuchet MS"/>
              </a:rPr>
              <a:t>n</a:t>
            </a:r>
            <a:r>
              <a:rPr sz="4000" b="1" spc="-190" dirty="0">
                <a:latin typeface="Trebuchet MS"/>
                <a:cs typeface="Trebuchet MS"/>
              </a:rPr>
              <a:t>e</a:t>
            </a:r>
            <a:r>
              <a:rPr sz="4000" b="1" spc="40" dirty="0">
                <a:latin typeface="Trebuchet MS"/>
                <a:cs typeface="Trebuchet MS"/>
              </a:rPr>
              <a:t>f</a:t>
            </a:r>
            <a:r>
              <a:rPr sz="4000" b="1" spc="-30" dirty="0">
                <a:latin typeface="Trebuchet MS"/>
                <a:cs typeface="Trebuchet MS"/>
              </a:rPr>
              <a:t>it</a:t>
            </a:r>
            <a:r>
              <a:rPr sz="4000" b="1" spc="120" dirty="0">
                <a:latin typeface="Trebuchet MS"/>
                <a:cs typeface="Trebuchet MS"/>
              </a:rPr>
              <a:t>s</a:t>
            </a:r>
            <a:r>
              <a:rPr sz="4000" b="1" spc="-434" dirty="0">
                <a:latin typeface="Trebuchet MS"/>
                <a:cs typeface="Trebuchet MS"/>
              </a:rPr>
              <a:t> </a:t>
            </a:r>
            <a:r>
              <a:rPr sz="4000" b="1" spc="75" dirty="0">
                <a:latin typeface="Trebuchet MS"/>
                <a:cs typeface="Trebuchet MS"/>
              </a:rPr>
              <a:t>o</a:t>
            </a:r>
            <a:r>
              <a:rPr sz="4000" b="1" spc="140" dirty="0">
                <a:latin typeface="Trebuchet MS"/>
                <a:cs typeface="Trebuchet MS"/>
              </a:rPr>
              <a:t>f</a:t>
            </a:r>
            <a:r>
              <a:rPr sz="4000" b="1" spc="-415" dirty="0">
                <a:latin typeface="Trebuchet MS"/>
                <a:cs typeface="Trebuchet MS"/>
              </a:rPr>
              <a:t> </a:t>
            </a:r>
            <a:r>
              <a:rPr sz="4000" b="1" spc="185" dirty="0">
                <a:latin typeface="Trebuchet MS"/>
                <a:cs typeface="Trebuchet MS"/>
              </a:rPr>
              <a:t>A</a:t>
            </a:r>
            <a:r>
              <a:rPr sz="4000" b="1" spc="220" dirty="0">
                <a:latin typeface="Trebuchet MS"/>
                <a:cs typeface="Trebuchet MS"/>
              </a:rPr>
              <a:t>m</a:t>
            </a:r>
            <a:r>
              <a:rPr sz="4000" b="1" spc="25" dirty="0">
                <a:latin typeface="Trebuchet MS"/>
                <a:cs typeface="Trebuchet MS"/>
              </a:rPr>
              <a:t>a</a:t>
            </a:r>
            <a:r>
              <a:rPr sz="4000" b="1" spc="-215" dirty="0">
                <a:latin typeface="Trebuchet MS"/>
                <a:cs typeface="Trebuchet MS"/>
              </a:rPr>
              <a:t>z</a:t>
            </a:r>
            <a:r>
              <a:rPr sz="4000" b="1" spc="75" dirty="0">
                <a:latin typeface="Trebuchet MS"/>
                <a:cs typeface="Trebuchet MS"/>
              </a:rPr>
              <a:t>o</a:t>
            </a:r>
            <a:r>
              <a:rPr sz="4000" b="1" spc="155" dirty="0">
                <a:latin typeface="Trebuchet MS"/>
                <a:cs typeface="Trebuchet MS"/>
              </a:rPr>
              <a:t>n</a:t>
            </a:r>
            <a:r>
              <a:rPr sz="4000" b="1" spc="-415" dirty="0">
                <a:latin typeface="Trebuchet MS"/>
                <a:cs typeface="Trebuchet MS"/>
              </a:rPr>
              <a:t> </a:t>
            </a:r>
            <a:r>
              <a:rPr sz="4000" b="1" spc="-10" dirty="0">
                <a:latin typeface="Trebuchet MS"/>
                <a:cs typeface="Trebuchet MS"/>
              </a:rPr>
              <a:t>E</a:t>
            </a:r>
            <a:r>
              <a:rPr sz="4000" b="1" spc="-65" dirty="0">
                <a:latin typeface="Trebuchet MS"/>
                <a:cs typeface="Trebuchet MS"/>
              </a:rPr>
              <a:t>C</a:t>
            </a:r>
            <a:r>
              <a:rPr sz="4000" b="1" spc="45" dirty="0">
                <a:latin typeface="Trebuchet MS"/>
                <a:cs typeface="Trebuchet MS"/>
              </a:rPr>
              <a:t>2</a:t>
            </a:r>
            <a:endParaRPr sz="40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214361" y="5979363"/>
            <a:ext cx="1445260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spc="10" dirty="0">
                <a:solidFill>
                  <a:srgbClr val="FFFFFF"/>
                </a:solidFill>
                <a:latin typeface="Trebuchet MS"/>
                <a:cs typeface="Trebuchet MS"/>
              </a:rPr>
              <a:t>Inexpensive</a:t>
            </a:r>
            <a:endParaRPr sz="2100">
              <a:latin typeface="Trebuchet MS"/>
              <a:cs typeface="Trebuchet MS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7260335" y="4285500"/>
            <a:ext cx="1400810" cy="1574800"/>
            <a:chOff x="7260335" y="4285500"/>
            <a:chExt cx="1400810" cy="1574800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60335" y="4285500"/>
              <a:ext cx="1400555" cy="1574292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297051" y="4321721"/>
              <a:ext cx="1278127" cy="1451546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7291323" y="4315841"/>
              <a:ext cx="1289685" cy="1463675"/>
            </a:xfrm>
            <a:custGeom>
              <a:avLst/>
              <a:gdLst/>
              <a:ahLst/>
              <a:cxnLst/>
              <a:rect l="l" t="t" r="r" b="b"/>
              <a:pathLst>
                <a:path w="1289684" h="1463675">
                  <a:moveTo>
                    <a:pt x="0" y="259206"/>
                  </a:moveTo>
                  <a:lnTo>
                    <a:pt x="967104" y="0"/>
                  </a:lnTo>
                  <a:lnTo>
                    <a:pt x="1289684" y="1204086"/>
                  </a:lnTo>
                  <a:lnTo>
                    <a:pt x="322579" y="1463268"/>
                  </a:lnTo>
                  <a:lnTo>
                    <a:pt x="0" y="259206"/>
                  </a:lnTo>
                  <a:close/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597216" y="4811369"/>
              <a:ext cx="762914" cy="762914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1551558" y="5979363"/>
            <a:ext cx="990600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spc="-15" dirty="0">
                <a:solidFill>
                  <a:srgbClr val="FFFFFF"/>
                </a:solidFill>
                <a:latin typeface="Trebuchet MS"/>
                <a:cs typeface="Trebuchet MS"/>
              </a:rPr>
              <a:t>Rel</a:t>
            </a:r>
            <a:r>
              <a:rPr sz="2100" spc="-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100" spc="5" dirty="0">
                <a:solidFill>
                  <a:srgbClr val="FFFFFF"/>
                </a:solidFill>
                <a:latin typeface="Trebuchet MS"/>
                <a:cs typeface="Trebuchet MS"/>
              </a:rPr>
              <a:t>able</a:t>
            </a:r>
            <a:endParaRPr sz="2100"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539234" y="5979363"/>
            <a:ext cx="837565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spc="7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100" spc="8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100" spc="-1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2100" spc="-5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2100" spc="-35" dirty="0">
                <a:solidFill>
                  <a:srgbClr val="FFFFFF"/>
                </a:solidFill>
                <a:latin typeface="Trebuchet MS"/>
                <a:cs typeface="Trebuchet MS"/>
              </a:rPr>
              <a:t>re</a:t>
            </a:r>
            <a:endParaRPr sz="2100">
              <a:latin typeface="Trebuchet MS"/>
              <a:cs typeface="Trebuchet MS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4383023" y="4709159"/>
            <a:ext cx="1148080" cy="1009015"/>
            <a:chOff x="4383023" y="4709159"/>
            <a:chExt cx="1148080" cy="1009015"/>
          </a:xfrm>
        </p:grpSpPr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383023" y="4709159"/>
              <a:ext cx="763524" cy="763523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762499" y="4949951"/>
              <a:ext cx="768096" cy="768096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10378567" y="5979363"/>
            <a:ext cx="567055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spc="35" dirty="0">
                <a:solidFill>
                  <a:srgbClr val="FFFFFF"/>
                </a:solidFill>
                <a:latin typeface="Trebuchet MS"/>
                <a:cs typeface="Trebuchet MS"/>
              </a:rPr>
              <a:t>Easy</a:t>
            </a:r>
            <a:endParaRPr sz="2100">
              <a:latin typeface="Trebuchet MS"/>
              <a:cs typeface="Trebuchet MS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9499092" y="4722876"/>
            <a:ext cx="2324100" cy="975360"/>
            <a:chOff x="9499092" y="4722876"/>
            <a:chExt cx="2324100" cy="975360"/>
          </a:xfrm>
        </p:grpSpPr>
        <p:pic>
          <p:nvPicPr>
            <p:cNvPr id="18" name="object 1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564368" y="4814316"/>
              <a:ext cx="1258824" cy="797051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291572" y="5061204"/>
              <a:ext cx="595883" cy="513587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499092" y="4722876"/>
              <a:ext cx="975359" cy="975360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1493647" y="3673220"/>
            <a:ext cx="1107440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spc="-10" dirty="0">
                <a:solidFill>
                  <a:srgbClr val="FFFFFF"/>
                </a:solidFill>
                <a:latin typeface="Trebuchet MS"/>
                <a:cs typeface="Trebuchet MS"/>
              </a:rPr>
              <a:t>Elastic</a:t>
            </a:r>
            <a:r>
              <a:rPr sz="2100" spc="-20" dirty="0">
                <a:solidFill>
                  <a:srgbClr val="FFFFFF"/>
                </a:solidFill>
                <a:latin typeface="Trebuchet MS"/>
                <a:cs typeface="Trebuchet MS"/>
              </a:rPr>
              <a:t>ity</a:t>
            </a:r>
            <a:endParaRPr sz="2100">
              <a:latin typeface="Trebuchet MS"/>
              <a:cs typeface="Trebuchet MS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765048" y="1467611"/>
            <a:ext cx="2563495" cy="1979930"/>
            <a:chOff x="765048" y="1467611"/>
            <a:chExt cx="2563495" cy="1979930"/>
          </a:xfrm>
        </p:grpSpPr>
        <p:sp>
          <p:nvSpPr>
            <p:cNvPr id="23" name="object 23"/>
            <p:cNvSpPr/>
            <p:nvPr/>
          </p:nvSpPr>
          <p:spPr>
            <a:xfrm>
              <a:off x="765048" y="1467611"/>
              <a:ext cx="2563495" cy="1979930"/>
            </a:xfrm>
            <a:custGeom>
              <a:avLst/>
              <a:gdLst/>
              <a:ahLst/>
              <a:cxnLst/>
              <a:rect l="l" t="t" r="r" b="b"/>
              <a:pathLst>
                <a:path w="2563495" h="1979929">
                  <a:moveTo>
                    <a:pt x="2563367" y="0"/>
                  </a:moveTo>
                  <a:lnTo>
                    <a:pt x="0" y="0"/>
                  </a:lnTo>
                  <a:lnTo>
                    <a:pt x="0" y="1979676"/>
                  </a:lnTo>
                  <a:lnTo>
                    <a:pt x="2563367" y="1979676"/>
                  </a:lnTo>
                  <a:lnTo>
                    <a:pt x="256336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81456" y="1559051"/>
              <a:ext cx="2298192" cy="1719072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18388" y="1722119"/>
              <a:ext cx="2362200" cy="1586484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4491990" y="3673220"/>
            <a:ext cx="932180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spc="25" dirty="0">
                <a:solidFill>
                  <a:srgbClr val="FFFFFF"/>
                </a:solidFill>
                <a:latin typeface="Trebuchet MS"/>
                <a:cs typeface="Trebuchet MS"/>
              </a:rPr>
              <a:t>Control</a:t>
            </a:r>
            <a:endParaRPr sz="2100">
              <a:latin typeface="Trebuchet MS"/>
              <a:cs typeface="Trebuchet MS"/>
            </a:endParaRPr>
          </a:p>
        </p:txBody>
      </p:sp>
      <p:pic>
        <p:nvPicPr>
          <p:cNvPr id="27" name="object 27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3796284" y="1467611"/>
            <a:ext cx="2321052" cy="1972056"/>
          </a:xfrm>
          <a:prstGeom prst="rect">
            <a:avLst/>
          </a:prstGeom>
        </p:spPr>
      </p:pic>
      <p:sp>
        <p:nvSpPr>
          <p:cNvPr id="28" name="object 28"/>
          <p:cNvSpPr txBox="1"/>
          <p:nvPr/>
        </p:nvSpPr>
        <p:spPr>
          <a:xfrm>
            <a:off x="7342378" y="3673220"/>
            <a:ext cx="1189355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spc="-25" dirty="0">
                <a:solidFill>
                  <a:srgbClr val="FFFFFF"/>
                </a:solidFill>
                <a:latin typeface="Trebuchet MS"/>
                <a:cs typeface="Trebuchet MS"/>
              </a:rPr>
              <a:t>Flexibility</a:t>
            </a:r>
            <a:endParaRPr sz="2100">
              <a:latin typeface="Trebuchet MS"/>
              <a:cs typeface="Trebuchet MS"/>
            </a:endParaRPr>
          </a:p>
        </p:txBody>
      </p:sp>
      <p:pic>
        <p:nvPicPr>
          <p:cNvPr id="29" name="object 29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6714743" y="1467611"/>
            <a:ext cx="2442972" cy="1972056"/>
          </a:xfrm>
          <a:prstGeom prst="rect">
            <a:avLst/>
          </a:prstGeom>
        </p:spPr>
      </p:pic>
      <p:sp>
        <p:nvSpPr>
          <p:cNvPr id="30" name="object 30"/>
          <p:cNvSpPr txBox="1"/>
          <p:nvPr/>
        </p:nvSpPr>
        <p:spPr>
          <a:xfrm>
            <a:off x="10014331" y="3673220"/>
            <a:ext cx="1296035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spc="5" dirty="0">
                <a:solidFill>
                  <a:srgbClr val="FFFFFF"/>
                </a:solidFill>
                <a:latin typeface="Trebuchet MS"/>
                <a:cs typeface="Trebuchet MS"/>
              </a:rPr>
              <a:t>Int</a:t>
            </a:r>
            <a:r>
              <a:rPr sz="2100" spc="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100" spc="20" dirty="0">
                <a:solidFill>
                  <a:srgbClr val="FFFFFF"/>
                </a:solidFill>
                <a:latin typeface="Trebuchet MS"/>
                <a:cs typeface="Trebuchet MS"/>
              </a:rPr>
              <a:t>grated</a:t>
            </a:r>
            <a:endParaRPr sz="2100">
              <a:latin typeface="Trebuchet MS"/>
              <a:cs typeface="Trebuchet MS"/>
            </a:endParaRPr>
          </a:p>
        </p:txBody>
      </p:sp>
      <p:pic>
        <p:nvPicPr>
          <p:cNvPr id="31" name="object 31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9913619" y="1888235"/>
            <a:ext cx="294131" cy="292608"/>
          </a:xfrm>
          <a:prstGeom prst="rect">
            <a:avLst/>
          </a:prstGeom>
        </p:spPr>
      </p:pic>
      <p:grpSp>
        <p:nvGrpSpPr>
          <p:cNvPr id="32" name="object 32"/>
          <p:cNvGrpSpPr/>
          <p:nvPr/>
        </p:nvGrpSpPr>
        <p:grpSpPr>
          <a:xfrm>
            <a:off x="10178795" y="2244851"/>
            <a:ext cx="1152525" cy="942340"/>
            <a:chOff x="10178795" y="2244851"/>
            <a:chExt cx="1152525" cy="942340"/>
          </a:xfrm>
        </p:grpSpPr>
        <p:pic>
          <p:nvPicPr>
            <p:cNvPr id="33" name="object 33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027663" y="2244851"/>
              <a:ext cx="291083" cy="291084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039855" y="2583179"/>
              <a:ext cx="291083" cy="291084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039855" y="2895599"/>
              <a:ext cx="291083" cy="291084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10630281" y="2391917"/>
              <a:ext cx="410209" cy="650240"/>
            </a:xfrm>
            <a:custGeom>
              <a:avLst/>
              <a:gdLst/>
              <a:ahLst/>
              <a:cxnLst/>
              <a:rect l="l" t="t" r="r" b="b"/>
              <a:pathLst>
                <a:path w="410209" h="650239">
                  <a:moveTo>
                    <a:pt x="410083" y="337185"/>
                  </a:moveTo>
                  <a:lnTo>
                    <a:pt x="334010" y="299085"/>
                  </a:lnTo>
                  <a:lnTo>
                    <a:pt x="333959" y="327266"/>
                  </a:lnTo>
                  <a:lnTo>
                    <a:pt x="34658" y="326936"/>
                  </a:lnTo>
                  <a:lnTo>
                    <a:pt x="346532" y="57302"/>
                  </a:lnTo>
                  <a:lnTo>
                    <a:pt x="364998" y="78613"/>
                  </a:lnTo>
                  <a:lnTo>
                    <a:pt x="383501" y="34036"/>
                  </a:lnTo>
                  <a:lnTo>
                    <a:pt x="397637" y="0"/>
                  </a:lnTo>
                  <a:lnTo>
                    <a:pt x="315087" y="20955"/>
                  </a:lnTo>
                  <a:lnTo>
                    <a:pt x="333565" y="42316"/>
                  </a:lnTo>
                  <a:lnTo>
                    <a:pt x="0" y="330708"/>
                  </a:lnTo>
                  <a:lnTo>
                    <a:pt x="5905" y="337553"/>
                  </a:lnTo>
                  <a:lnTo>
                    <a:pt x="381" y="344678"/>
                  </a:lnTo>
                  <a:lnTo>
                    <a:pt x="343789" y="610844"/>
                  </a:lnTo>
                  <a:lnTo>
                    <a:pt x="326517" y="633095"/>
                  </a:lnTo>
                  <a:lnTo>
                    <a:pt x="410083" y="649732"/>
                  </a:lnTo>
                  <a:lnTo>
                    <a:pt x="395160" y="618617"/>
                  </a:lnTo>
                  <a:lnTo>
                    <a:pt x="373253" y="572897"/>
                  </a:lnTo>
                  <a:lnTo>
                    <a:pt x="355942" y="595198"/>
                  </a:lnTo>
                  <a:lnTo>
                    <a:pt x="35534" y="346748"/>
                  </a:lnTo>
                  <a:lnTo>
                    <a:pt x="333921" y="347078"/>
                  </a:lnTo>
                  <a:lnTo>
                    <a:pt x="333883" y="375285"/>
                  </a:lnTo>
                  <a:lnTo>
                    <a:pt x="390271" y="347091"/>
                  </a:lnTo>
                  <a:lnTo>
                    <a:pt x="410083" y="337185"/>
                  </a:lnTo>
                  <a:close/>
                </a:path>
              </a:pathLst>
            </a:custGeom>
            <a:solidFill>
              <a:srgbClr val="FF69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7" name="object 37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0178795" y="2499359"/>
              <a:ext cx="457200" cy="458724"/>
            </a:xfrm>
            <a:prstGeom prst="rect">
              <a:avLst/>
            </a:prstGeom>
          </p:spPr>
        </p:pic>
      </p:grpSp>
      <p:sp>
        <p:nvSpPr>
          <p:cNvPr id="38" name="object 38"/>
          <p:cNvSpPr txBox="1"/>
          <p:nvPr/>
        </p:nvSpPr>
        <p:spPr>
          <a:xfrm>
            <a:off x="9914381" y="1888998"/>
            <a:ext cx="1510665" cy="1443355"/>
          </a:xfrm>
          <a:prstGeom prst="rect">
            <a:avLst/>
          </a:prstGeom>
          <a:ln w="19811">
            <a:solidFill>
              <a:srgbClr val="D76612"/>
            </a:solidFill>
          </a:ln>
        </p:spPr>
        <p:txBody>
          <a:bodyPr vert="horz" wrap="square" lIns="0" tIns="78740" rIns="0" bIns="0" rtlCol="0">
            <a:spAutoFit/>
          </a:bodyPr>
          <a:lstStyle/>
          <a:p>
            <a:pPr marL="403225">
              <a:lnSpc>
                <a:spcPct val="100000"/>
              </a:lnSpc>
              <a:spcBef>
                <a:spcPts val="620"/>
              </a:spcBef>
            </a:pPr>
            <a:r>
              <a:rPr sz="1400" spc="35" dirty="0">
                <a:solidFill>
                  <a:srgbClr val="D76612"/>
                </a:solidFill>
                <a:latin typeface="Trebuchet MS"/>
                <a:cs typeface="Trebuchet MS"/>
              </a:rPr>
              <a:t>Auto</a:t>
            </a:r>
            <a:r>
              <a:rPr sz="1400" spc="-100" dirty="0">
                <a:solidFill>
                  <a:srgbClr val="D76612"/>
                </a:solidFill>
                <a:latin typeface="Trebuchet MS"/>
                <a:cs typeface="Trebuchet MS"/>
              </a:rPr>
              <a:t> </a:t>
            </a:r>
            <a:r>
              <a:rPr sz="1400" spc="25" dirty="0">
                <a:solidFill>
                  <a:srgbClr val="D76612"/>
                </a:solidFill>
                <a:latin typeface="Trebuchet MS"/>
                <a:cs typeface="Trebuchet MS"/>
              </a:rPr>
              <a:t>Scaling</a:t>
            </a: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7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7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000">
              <a:latin typeface="Trebuchet MS"/>
              <a:cs typeface="Trebuchet MS"/>
            </a:endParaRPr>
          </a:p>
          <a:p>
            <a:pPr marL="332105">
              <a:lnSpc>
                <a:spcPct val="100000"/>
              </a:lnSpc>
            </a:pPr>
            <a:r>
              <a:rPr sz="1400" spc="40" dirty="0">
                <a:solidFill>
                  <a:srgbClr val="693BC5"/>
                </a:solidFill>
                <a:latin typeface="Trebuchet MS"/>
                <a:cs typeface="Trebuchet MS"/>
              </a:rPr>
              <a:t>ELB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9786366" y="1460753"/>
            <a:ext cx="1752600" cy="1979930"/>
          </a:xfrm>
          <a:prstGeom prst="rect">
            <a:avLst/>
          </a:prstGeom>
          <a:ln w="19811">
            <a:solidFill>
              <a:srgbClr val="6C1E85"/>
            </a:solidFill>
          </a:ln>
        </p:spPr>
        <p:txBody>
          <a:bodyPr vert="horz" wrap="square" lIns="0" tIns="79375" rIns="0" bIns="0" rtlCol="0">
            <a:spAutoFit/>
          </a:bodyPr>
          <a:lstStyle/>
          <a:p>
            <a:pPr marL="457834">
              <a:lnSpc>
                <a:spcPct val="100000"/>
              </a:lnSpc>
              <a:spcBef>
                <a:spcPts val="625"/>
              </a:spcBef>
            </a:pPr>
            <a:r>
              <a:rPr sz="1400" spc="50" dirty="0">
                <a:solidFill>
                  <a:srgbClr val="FFFFFF"/>
                </a:solidFill>
                <a:latin typeface="Trebuchet MS"/>
                <a:cs typeface="Trebuchet MS"/>
              </a:rPr>
              <a:t>VPC</a:t>
            </a:r>
            <a:endParaRPr sz="1400">
              <a:latin typeface="Trebuchet MS"/>
              <a:cs typeface="Trebuchet MS"/>
            </a:endParaRPr>
          </a:p>
        </p:txBody>
      </p:sp>
      <p:pic>
        <p:nvPicPr>
          <p:cNvPr id="40" name="object 40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9784080" y="1470660"/>
            <a:ext cx="336803" cy="336803"/>
          </a:xfrm>
          <a:prstGeom prst="rect">
            <a:avLst/>
          </a:prstGeom>
        </p:spPr>
      </p:pic>
      <p:pic>
        <p:nvPicPr>
          <p:cNvPr id="41" name="object 41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1411224" y="4579620"/>
            <a:ext cx="1272539" cy="1226819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F20572-48AE-4A6B-8613-F773633B7D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3400" y="228600"/>
            <a:ext cx="10134600" cy="492443"/>
          </a:xfrm>
        </p:spPr>
        <p:txBody>
          <a:bodyPr/>
          <a:lstStyle/>
          <a:p>
            <a:r>
              <a:rPr lang="en-US" sz="3200" dirty="0">
                <a:solidFill>
                  <a:schemeClr val="bg1"/>
                </a:solidFill>
              </a:rPr>
              <a:t>Choosing instances according our need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BDA06F-D4A7-4EAB-9C07-A7150CB5BE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90600"/>
            <a:ext cx="12192000" cy="5867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1928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90500" cy="685800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82600" y="281762"/>
            <a:ext cx="473011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 spc="185" dirty="0">
                <a:latin typeface="Trebuchet MS"/>
                <a:cs typeface="Trebuchet MS"/>
              </a:rPr>
              <a:t>A</a:t>
            </a:r>
            <a:r>
              <a:rPr sz="4000" b="1" spc="220" dirty="0">
                <a:latin typeface="Trebuchet MS"/>
                <a:cs typeface="Trebuchet MS"/>
              </a:rPr>
              <a:t>m</a:t>
            </a:r>
            <a:r>
              <a:rPr sz="4000" b="1" spc="25" dirty="0">
                <a:latin typeface="Trebuchet MS"/>
                <a:cs typeface="Trebuchet MS"/>
              </a:rPr>
              <a:t>a</a:t>
            </a:r>
            <a:r>
              <a:rPr sz="4000" b="1" spc="-215" dirty="0">
                <a:latin typeface="Trebuchet MS"/>
                <a:cs typeface="Trebuchet MS"/>
              </a:rPr>
              <a:t>z</a:t>
            </a:r>
            <a:r>
              <a:rPr sz="4000" b="1" spc="75" dirty="0">
                <a:latin typeface="Trebuchet MS"/>
                <a:cs typeface="Trebuchet MS"/>
              </a:rPr>
              <a:t>o</a:t>
            </a:r>
            <a:r>
              <a:rPr sz="4000" b="1" spc="155" dirty="0">
                <a:latin typeface="Trebuchet MS"/>
                <a:cs typeface="Trebuchet MS"/>
              </a:rPr>
              <a:t>n</a:t>
            </a:r>
            <a:r>
              <a:rPr sz="4000" b="1" spc="-415" dirty="0">
                <a:latin typeface="Trebuchet MS"/>
                <a:cs typeface="Trebuchet MS"/>
              </a:rPr>
              <a:t> </a:t>
            </a:r>
            <a:r>
              <a:rPr sz="4000" b="1" spc="-10" dirty="0">
                <a:latin typeface="Trebuchet MS"/>
                <a:cs typeface="Trebuchet MS"/>
              </a:rPr>
              <a:t>E</a:t>
            </a:r>
            <a:r>
              <a:rPr sz="4000" b="1" spc="-65" dirty="0">
                <a:latin typeface="Trebuchet MS"/>
                <a:cs typeface="Trebuchet MS"/>
              </a:rPr>
              <a:t>C</a:t>
            </a:r>
            <a:r>
              <a:rPr sz="4000" b="1" spc="45" dirty="0">
                <a:latin typeface="Trebuchet MS"/>
                <a:cs typeface="Trebuchet MS"/>
              </a:rPr>
              <a:t>2</a:t>
            </a:r>
            <a:r>
              <a:rPr sz="4000" b="1" spc="-420" dirty="0">
                <a:latin typeface="Trebuchet MS"/>
                <a:cs typeface="Trebuchet MS"/>
              </a:rPr>
              <a:t> </a:t>
            </a:r>
            <a:r>
              <a:rPr sz="4000" b="1" spc="85" dirty="0">
                <a:latin typeface="Trebuchet MS"/>
                <a:cs typeface="Trebuchet MS"/>
              </a:rPr>
              <a:t>p</a:t>
            </a:r>
            <a:r>
              <a:rPr sz="4000" b="1" spc="-80" dirty="0">
                <a:latin typeface="Trebuchet MS"/>
                <a:cs typeface="Trebuchet MS"/>
              </a:rPr>
              <a:t>r</a:t>
            </a:r>
            <a:r>
              <a:rPr sz="4000" b="1" spc="-30" dirty="0">
                <a:latin typeface="Trebuchet MS"/>
                <a:cs typeface="Trebuchet MS"/>
              </a:rPr>
              <a:t>i</a:t>
            </a:r>
            <a:r>
              <a:rPr sz="4000" b="1" spc="-190" dirty="0">
                <a:latin typeface="Trebuchet MS"/>
                <a:cs typeface="Trebuchet MS"/>
              </a:rPr>
              <a:t>c</a:t>
            </a:r>
            <a:r>
              <a:rPr sz="4000" b="1" spc="-30" dirty="0">
                <a:latin typeface="Trebuchet MS"/>
                <a:cs typeface="Trebuchet MS"/>
              </a:rPr>
              <a:t>i</a:t>
            </a:r>
            <a:r>
              <a:rPr sz="4000" b="1" spc="55" dirty="0">
                <a:latin typeface="Trebuchet MS"/>
                <a:cs typeface="Trebuchet MS"/>
              </a:rPr>
              <a:t>n</a:t>
            </a:r>
            <a:r>
              <a:rPr sz="4000" b="1" spc="434" dirty="0">
                <a:latin typeface="Trebuchet MS"/>
                <a:cs typeface="Trebuchet MS"/>
              </a:rPr>
              <a:t>g</a:t>
            </a:r>
            <a:endParaRPr sz="40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768855" y="4552001"/>
            <a:ext cx="8550910" cy="1099185"/>
          </a:xfrm>
          <a:prstGeom prst="rect">
            <a:avLst/>
          </a:prstGeom>
        </p:spPr>
        <p:txBody>
          <a:bodyPr vert="horz" wrap="square" lIns="0" tIns="12319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70"/>
              </a:spcBef>
              <a:buSzPct val="89285"/>
              <a:buChar char="•"/>
              <a:tabLst>
                <a:tab pos="241300" algn="l"/>
              </a:tabLst>
            </a:pPr>
            <a:r>
              <a:rPr sz="2800" spc="30" dirty="0">
                <a:solidFill>
                  <a:srgbClr val="FFFFFF"/>
                </a:solidFill>
                <a:latin typeface="Trebuchet MS"/>
                <a:cs typeface="Trebuchet MS"/>
              </a:rPr>
              <a:t>Per-second</a:t>
            </a:r>
            <a:r>
              <a:rPr sz="28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20" dirty="0">
                <a:solidFill>
                  <a:srgbClr val="FFFFFF"/>
                </a:solidFill>
                <a:latin typeface="Trebuchet MS"/>
                <a:cs typeface="Trebuchet MS"/>
              </a:rPr>
              <a:t>billing</a:t>
            </a:r>
            <a:r>
              <a:rPr sz="28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55" dirty="0">
                <a:solidFill>
                  <a:srgbClr val="FFFFFF"/>
                </a:solidFill>
                <a:latin typeface="Trebuchet MS"/>
                <a:cs typeface="Trebuchet MS"/>
              </a:rPr>
              <a:t>(Amazon</a:t>
            </a:r>
            <a:r>
              <a:rPr sz="28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15" dirty="0">
                <a:solidFill>
                  <a:srgbClr val="FFFFFF"/>
                </a:solidFill>
                <a:latin typeface="Trebuchet MS"/>
                <a:cs typeface="Trebuchet MS"/>
              </a:rPr>
              <a:t>Linux</a:t>
            </a:r>
            <a:r>
              <a:rPr sz="28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70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2800" spc="-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75" dirty="0">
                <a:solidFill>
                  <a:srgbClr val="FFFFFF"/>
                </a:solidFill>
                <a:latin typeface="Trebuchet MS"/>
                <a:cs typeface="Trebuchet MS"/>
              </a:rPr>
              <a:t>Ubuntu</a:t>
            </a:r>
            <a:r>
              <a:rPr sz="2800" spc="-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15" dirty="0">
                <a:solidFill>
                  <a:srgbClr val="FFFFFF"/>
                </a:solidFill>
                <a:latin typeface="Trebuchet MS"/>
                <a:cs typeface="Trebuchet MS"/>
              </a:rPr>
              <a:t>only)</a:t>
            </a:r>
            <a:endParaRPr sz="2800">
              <a:latin typeface="Trebuchet MS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865"/>
              </a:spcBef>
              <a:buSzPct val="89285"/>
              <a:buChar char="•"/>
              <a:tabLst>
                <a:tab pos="241300" algn="l"/>
              </a:tabLst>
            </a:pPr>
            <a:r>
              <a:rPr sz="2800" spc="40" dirty="0">
                <a:solidFill>
                  <a:srgbClr val="FFFFFF"/>
                </a:solidFill>
                <a:latin typeface="Trebuchet MS"/>
                <a:cs typeface="Trebuchet MS"/>
              </a:rPr>
              <a:t>Per-hour</a:t>
            </a:r>
            <a:r>
              <a:rPr sz="280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20" dirty="0">
                <a:solidFill>
                  <a:srgbClr val="FFFFFF"/>
                </a:solidFill>
                <a:latin typeface="Trebuchet MS"/>
                <a:cs typeface="Trebuchet MS"/>
              </a:rPr>
              <a:t>billing</a:t>
            </a:r>
            <a:r>
              <a:rPr sz="28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55" dirty="0">
                <a:solidFill>
                  <a:srgbClr val="FFFFFF"/>
                </a:solidFill>
                <a:latin typeface="Trebuchet MS"/>
                <a:cs typeface="Trebuchet MS"/>
              </a:rPr>
              <a:t>(all</a:t>
            </a:r>
            <a:r>
              <a:rPr sz="280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20" dirty="0">
                <a:solidFill>
                  <a:srgbClr val="FFFFFF"/>
                </a:solidFill>
                <a:latin typeface="Trebuchet MS"/>
                <a:cs typeface="Trebuchet MS"/>
              </a:rPr>
              <a:t>other</a:t>
            </a:r>
            <a:r>
              <a:rPr sz="2800" spc="-1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125" dirty="0">
                <a:solidFill>
                  <a:srgbClr val="FFFFFF"/>
                </a:solidFill>
                <a:latin typeface="Trebuchet MS"/>
                <a:cs typeface="Trebuchet MS"/>
              </a:rPr>
              <a:t>OS)</a:t>
            </a:r>
            <a:endParaRPr sz="28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33577" y="2055114"/>
            <a:ext cx="2632075" cy="2095500"/>
          </a:xfrm>
          <a:prstGeom prst="rect">
            <a:avLst/>
          </a:prstGeom>
          <a:solidFill>
            <a:srgbClr val="282828"/>
          </a:solidFill>
          <a:ln w="28955">
            <a:solidFill>
              <a:srgbClr val="FF69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9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1864"/>
              </a:spcBef>
            </a:pPr>
            <a:r>
              <a:rPr sz="2400" spc="95" dirty="0">
                <a:solidFill>
                  <a:srgbClr val="FF6900"/>
                </a:solidFill>
                <a:latin typeface="Trebuchet MS"/>
                <a:cs typeface="Trebuchet MS"/>
              </a:rPr>
              <a:t>On-Demand</a:t>
            </a:r>
            <a:endParaRPr sz="240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</a:pPr>
            <a:r>
              <a:rPr sz="2400" spc="20" dirty="0">
                <a:solidFill>
                  <a:srgbClr val="FF6900"/>
                </a:solidFill>
                <a:latin typeface="Trebuchet MS"/>
                <a:cs typeface="Trebuchet MS"/>
              </a:rPr>
              <a:t>Instances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332226" y="2055114"/>
            <a:ext cx="2630805" cy="2095500"/>
          </a:xfrm>
          <a:prstGeom prst="rect">
            <a:avLst/>
          </a:prstGeom>
          <a:solidFill>
            <a:srgbClr val="282828"/>
          </a:solidFill>
          <a:ln w="28955">
            <a:solidFill>
              <a:srgbClr val="289EFF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900">
              <a:latin typeface="Times New Roman"/>
              <a:cs typeface="Times New Roman"/>
            </a:endParaRPr>
          </a:p>
          <a:p>
            <a:pPr marL="688340">
              <a:lnSpc>
                <a:spcPct val="100000"/>
              </a:lnSpc>
              <a:spcBef>
                <a:spcPts val="1864"/>
              </a:spcBef>
            </a:pPr>
            <a:r>
              <a:rPr sz="2400" spc="15" dirty="0">
                <a:solidFill>
                  <a:srgbClr val="289EFF"/>
                </a:solidFill>
                <a:latin typeface="Trebuchet MS"/>
                <a:cs typeface="Trebuchet MS"/>
              </a:rPr>
              <a:t>Reserved</a:t>
            </a:r>
            <a:endParaRPr sz="2400">
              <a:latin typeface="Trebuchet MS"/>
              <a:cs typeface="Trebuchet MS"/>
            </a:endParaRPr>
          </a:p>
          <a:p>
            <a:pPr marL="671830">
              <a:lnSpc>
                <a:spcPct val="100000"/>
              </a:lnSpc>
            </a:pPr>
            <a:r>
              <a:rPr sz="2400" spc="20" dirty="0">
                <a:solidFill>
                  <a:srgbClr val="289EFF"/>
                </a:solidFill>
                <a:latin typeface="Trebuchet MS"/>
                <a:cs typeface="Trebuchet MS"/>
              </a:rPr>
              <a:t>Instances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230873" y="2055114"/>
            <a:ext cx="2630805" cy="2095500"/>
          </a:xfrm>
          <a:prstGeom prst="rect">
            <a:avLst/>
          </a:prstGeom>
          <a:solidFill>
            <a:srgbClr val="282828"/>
          </a:solidFill>
          <a:ln w="28955">
            <a:solidFill>
              <a:srgbClr val="F8EC31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9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1864"/>
              </a:spcBef>
            </a:pPr>
            <a:r>
              <a:rPr sz="2400" spc="75" dirty="0">
                <a:solidFill>
                  <a:srgbClr val="F8EC31"/>
                </a:solidFill>
                <a:latin typeface="Trebuchet MS"/>
                <a:cs typeface="Trebuchet MS"/>
              </a:rPr>
              <a:t>Savings</a:t>
            </a:r>
            <a:endParaRPr sz="240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</a:pPr>
            <a:r>
              <a:rPr sz="2400" spc="45" dirty="0">
                <a:solidFill>
                  <a:srgbClr val="F8EC31"/>
                </a:solidFill>
                <a:latin typeface="Trebuchet MS"/>
                <a:cs typeface="Trebuchet MS"/>
              </a:rPr>
              <a:t>Plans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127997" y="2055114"/>
            <a:ext cx="2632075" cy="2095500"/>
          </a:xfrm>
          <a:prstGeom prst="rect">
            <a:avLst/>
          </a:prstGeom>
          <a:solidFill>
            <a:srgbClr val="282828"/>
          </a:solidFill>
          <a:ln w="28955">
            <a:solidFill>
              <a:srgbClr val="B954D9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9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1864"/>
              </a:spcBef>
            </a:pPr>
            <a:r>
              <a:rPr sz="2400" spc="90" dirty="0">
                <a:solidFill>
                  <a:srgbClr val="B954D9"/>
                </a:solidFill>
                <a:latin typeface="Trebuchet MS"/>
                <a:cs typeface="Trebuchet MS"/>
              </a:rPr>
              <a:t>Spot</a:t>
            </a:r>
            <a:endParaRPr sz="2400">
              <a:latin typeface="Trebuchet MS"/>
              <a:cs typeface="Trebuchet MS"/>
            </a:endParaRPr>
          </a:p>
          <a:p>
            <a:pPr marL="635" algn="ctr">
              <a:lnSpc>
                <a:spcPct val="100000"/>
              </a:lnSpc>
            </a:pPr>
            <a:r>
              <a:rPr sz="2400" spc="20" dirty="0">
                <a:solidFill>
                  <a:srgbClr val="B954D9"/>
                </a:solidFill>
                <a:latin typeface="Trebuchet MS"/>
                <a:cs typeface="Trebuchet MS"/>
              </a:rPr>
              <a:t>Instances</a:t>
            </a:r>
            <a:endParaRPr sz="2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B20C5-0227-4BAF-8204-41D5DFF63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can buy instance type according to our need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2E93B6-B70B-40BE-8466-E836F87DF1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662260"/>
            <a:ext cx="12192000" cy="5279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5247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D10F1E-7E7F-4BDA-80AE-172988FDEA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228600"/>
            <a:ext cx="9438030" cy="574675"/>
          </a:xfrm>
        </p:spPr>
        <p:txBody>
          <a:bodyPr/>
          <a:lstStyle/>
          <a:p>
            <a:r>
              <a:rPr lang="en-US" dirty="0"/>
              <a:t>Billing And Cost Management Dashboard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96C38B-7D14-4BAF-9E75-6A15D6D4CD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433AD4-543E-4E7C-8538-7814D1FF6F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8200"/>
            <a:ext cx="12192000" cy="601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7922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90500" cy="685800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82600" y="281762"/>
            <a:ext cx="663130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 spc="-10" dirty="0">
                <a:latin typeface="Trebuchet MS"/>
                <a:cs typeface="Trebuchet MS"/>
              </a:rPr>
              <a:t>E</a:t>
            </a:r>
            <a:r>
              <a:rPr sz="4000" b="1" spc="120" dirty="0">
                <a:latin typeface="Trebuchet MS"/>
                <a:cs typeface="Trebuchet MS"/>
              </a:rPr>
              <a:t>l</a:t>
            </a:r>
            <a:r>
              <a:rPr sz="4000" b="1" spc="25" dirty="0">
                <a:latin typeface="Trebuchet MS"/>
                <a:cs typeface="Trebuchet MS"/>
              </a:rPr>
              <a:t>as</a:t>
            </a:r>
            <a:r>
              <a:rPr sz="4000" b="1" spc="-30" dirty="0">
                <a:latin typeface="Trebuchet MS"/>
                <a:cs typeface="Trebuchet MS"/>
              </a:rPr>
              <a:t>ti</a:t>
            </a:r>
            <a:r>
              <a:rPr sz="4000" b="1" spc="-90" dirty="0">
                <a:latin typeface="Trebuchet MS"/>
                <a:cs typeface="Trebuchet MS"/>
              </a:rPr>
              <a:t>c</a:t>
            </a:r>
            <a:r>
              <a:rPr sz="4000" b="1" spc="-430" dirty="0">
                <a:latin typeface="Trebuchet MS"/>
                <a:cs typeface="Trebuchet MS"/>
              </a:rPr>
              <a:t> </a:t>
            </a:r>
            <a:r>
              <a:rPr sz="4000" b="1" spc="-70" dirty="0">
                <a:latin typeface="Trebuchet MS"/>
                <a:cs typeface="Trebuchet MS"/>
              </a:rPr>
              <a:t>L</a:t>
            </a:r>
            <a:r>
              <a:rPr sz="4000" b="1" spc="75" dirty="0">
                <a:latin typeface="Trebuchet MS"/>
                <a:cs typeface="Trebuchet MS"/>
              </a:rPr>
              <a:t>o</a:t>
            </a:r>
            <a:r>
              <a:rPr sz="4000" b="1" spc="25" dirty="0">
                <a:latin typeface="Trebuchet MS"/>
                <a:cs typeface="Trebuchet MS"/>
              </a:rPr>
              <a:t>a</a:t>
            </a:r>
            <a:r>
              <a:rPr sz="4000" b="1" spc="180" dirty="0">
                <a:latin typeface="Trebuchet MS"/>
                <a:cs typeface="Trebuchet MS"/>
              </a:rPr>
              <a:t>d</a:t>
            </a:r>
            <a:r>
              <a:rPr sz="4000" b="1" spc="-415" dirty="0">
                <a:latin typeface="Trebuchet MS"/>
                <a:cs typeface="Trebuchet MS"/>
              </a:rPr>
              <a:t> </a:t>
            </a:r>
            <a:r>
              <a:rPr sz="4000" b="1" spc="120" dirty="0">
                <a:latin typeface="Trebuchet MS"/>
                <a:cs typeface="Trebuchet MS"/>
              </a:rPr>
              <a:t>B</a:t>
            </a:r>
            <a:r>
              <a:rPr sz="4000" b="1" spc="25" dirty="0">
                <a:latin typeface="Trebuchet MS"/>
                <a:cs typeface="Trebuchet MS"/>
              </a:rPr>
              <a:t>a</a:t>
            </a:r>
            <a:r>
              <a:rPr sz="4000" b="1" spc="120" dirty="0">
                <a:latin typeface="Trebuchet MS"/>
                <a:cs typeface="Trebuchet MS"/>
              </a:rPr>
              <a:t>l</a:t>
            </a:r>
            <a:r>
              <a:rPr sz="4000" b="1" spc="25" dirty="0">
                <a:latin typeface="Trebuchet MS"/>
                <a:cs typeface="Trebuchet MS"/>
              </a:rPr>
              <a:t>a</a:t>
            </a:r>
            <a:r>
              <a:rPr sz="4000" b="1" spc="55" dirty="0">
                <a:latin typeface="Trebuchet MS"/>
                <a:cs typeface="Trebuchet MS"/>
              </a:rPr>
              <a:t>n</a:t>
            </a:r>
            <a:r>
              <a:rPr sz="4000" b="1" spc="-190" dirty="0">
                <a:latin typeface="Trebuchet MS"/>
                <a:cs typeface="Trebuchet MS"/>
              </a:rPr>
              <a:t>c</a:t>
            </a:r>
            <a:r>
              <a:rPr sz="4000" b="1" spc="-30" dirty="0">
                <a:latin typeface="Trebuchet MS"/>
                <a:cs typeface="Trebuchet MS"/>
              </a:rPr>
              <a:t>i</a:t>
            </a:r>
            <a:r>
              <a:rPr sz="4000" b="1" spc="55" dirty="0">
                <a:latin typeface="Trebuchet MS"/>
                <a:cs typeface="Trebuchet MS"/>
              </a:rPr>
              <a:t>n</a:t>
            </a:r>
            <a:r>
              <a:rPr sz="4000" b="1" spc="434" dirty="0">
                <a:latin typeface="Trebuchet MS"/>
                <a:cs typeface="Trebuchet MS"/>
              </a:rPr>
              <a:t>g</a:t>
            </a:r>
            <a:r>
              <a:rPr sz="4000" b="1" spc="-430" dirty="0">
                <a:latin typeface="Trebuchet MS"/>
                <a:cs typeface="Trebuchet MS"/>
              </a:rPr>
              <a:t> </a:t>
            </a:r>
            <a:r>
              <a:rPr sz="4000" b="1" spc="-35" dirty="0">
                <a:latin typeface="Trebuchet MS"/>
                <a:cs typeface="Trebuchet MS"/>
              </a:rPr>
              <a:t>(</a:t>
            </a:r>
            <a:r>
              <a:rPr sz="4000" b="1" spc="-10" dirty="0">
                <a:latin typeface="Trebuchet MS"/>
                <a:cs typeface="Trebuchet MS"/>
              </a:rPr>
              <a:t>E</a:t>
            </a:r>
            <a:r>
              <a:rPr sz="4000" b="1" spc="-70" dirty="0">
                <a:latin typeface="Trebuchet MS"/>
                <a:cs typeface="Trebuchet MS"/>
              </a:rPr>
              <a:t>L</a:t>
            </a:r>
            <a:r>
              <a:rPr sz="4000" b="1" spc="120" dirty="0">
                <a:latin typeface="Trebuchet MS"/>
                <a:cs typeface="Trebuchet MS"/>
              </a:rPr>
              <a:t>B</a:t>
            </a:r>
            <a:r>
              <a:rPr sz="4000" b="1" spc="65" dirty="0">
                <a:latin typeface="Trebuchet MS"/>
                <a:cs typeface="Trebuchet MS"/>
              </a:rPr>
              <a:t>)</a:t>
            </a:r>
            <a:endParaRPr sz="4000" dirty="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830828" y="1463166"/>
            <a:ext cx="7834630" cy="1049655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12700" marR="5080">
              <a:lnSpc>
                <a:spcPts val="2590"/>
              </a:lnSpc>
              <a:spcBef>
                <a:spcPts val="425"/>
              </a:spcBef>
            </a:pPr>
            <a:r>
              <a:rPr sz="2400" spc="125" dirty="0">
                <a:solidFill>
                  <a:srgbClr val="FFFFFF"/>
                </a:solidFill>
                <a:latin typeface="Trebuchet MS"/>
                <a:cs typeface="Trebuchet MS"/>
              </a:rPr>
              <a:t>A </a:t>
            </a:r>
            <a:r>
              <a:rPr sz="2400" spc="65" dirty="0">
                <a:solidFill>
                  <a:srgbClr val="FFFFFF"/>
                </a:solidFill>
                <a:latin typeface="Trebuchet MS"/>
                <a:cs typeface="Trebuchet MS"/>
              </a:rPr>
              <a:t>managed </a:t>
            </a:r>
            <a:r>
              <a:rPr sz="2400" spc="40" dirty="0">
                <a:solidFill>
                  <a:srgbClr val="FFFFFF"/>
                </a:solidFill>
                <a:latin typeface="Trebuchet MS"/>
                <a:cs typeface="Trebuchet MS"/>
              </a:rPr>
              <a:t>load </a:t>
            </a:r>
            <a:r>
              <a:rPr sz="2400" spc="30" dirty="0">
                <a:solidFill>
                  <a:srgbClr val="FFFFFF"/>
                </a:solidFill>
                <a:latin typeface="Trebuchet MS"/>
                <a:cs typeface="Trebuchet MS"/>
              </a:rPr>
              <a:t>balancing </a:t>
            </a:r>
            <a:r>
              <a:rPr sz="2400" spc="-25" dirty="0">
                <a:solidFill>
                  <a:srgbClr val="FFFFFF"/>
                </a:solidFill>
                <a:latin typeface="Trebuchet MS"/>
                <a:cs typeface="Trebuchet MS"/>
              </a:rPr>
              <a:t>service </a:t>
            </a:r>
            <a:r>
              <a:rPr sz="2400" spc="10" dirty="0">
                <a:solidFill>
                  <a:srgbClr val="FFFFFF"/>
                </a:solidFill>
                <a:latin typeface="Trebuchet MS"/>
                <a:cs typeface="Trebuchet MS"/>
              </a:rPr>
              <a:t>that </a:t>
            </a:r>
            <a:r>
              <a:rPr sz="2400" spc="5" dirty="0">
                <a:solidFill>
                  <a:srgbClr val="FFFFFF"/>
                </a:solidFill>
                <a:latin typeface="Trebuchet MS"/>
                <a:cs typeface="Trebuchet MS"/>
              </a:rPr>
              <a:t>distributes </a:t>
            </a:r>
            <a:r>
              <a:rPr sz="2400" spc="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50" dirty="0">
                <a:solidFill>
                  <a:srgbClr val="FFFFFF"/>
                </a:solidFill>
                <a:latin typeface="Trebuchet MS"/>
                <a:cs typeface="Trebuchet MS"/>
              </a:rPr>
              <a:t>incoming</a:t>
            </a:r>
            <a:r>
              <a:rPr sz="2400" spc="-1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5" dirty="0">
                <a:solidFill>
                  <a:srgbClr val="FFFFFF"/>
                </a:solidFill>
                <a:latin typeface="Trebuchet MS"/>
                <a:cs typeface="Trebuchet MS"/>
              </a:rPr>
              <a:t>application</a:t>
            </a:r>
            <a:r>
              <a:rPr sz="24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30" dirty="0">
                <a:solidFill>
                  <a:srgbClr val="FFFFFF"/>
                </a:solidFill>
                <a:latin typeface="Trebuchet MS"/>
                <a:cs typeface="Trebuchet MS"/>
              </a:rPr>
              <a:t>traffic</a:t>
            </a:r>
            <a:r>
              <a:rPr sz="24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15" dirty="0">
                <a:solidFill>
                  <a:srgbClr val="FFFFFF"/>
                </a:solidFill>
                <a:latin typeface="Trebuchet MS"/>
                <a:cs typeface="Trebuchet MS"/>
              </a:rPr>
              <a:t>across</a:t>
            </a:r>
            <a:r>
              <a:rPr sz="24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10" dirty="0">
                <a:solidFill>
                  <a:srgbClr val="FFFFFF"/>
                </a:solidFill>
                <a:latin typeface="Trebuchet MS"/>
                <a:cs typeface="Trebuchet MS"/>
              </a:rPr>
              <a:t>multiple</a:t>
            </a:r>
            <a:r>
              <a:rPr sz="240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75" dirty="0">
                <a:solidFill>
                  <a:srgbClr val="FFFFFF"/>
                </a:solidFill>
                <a:latin typeface="Trebuchet MS"/>
                <a:cs typeface="Trebuchet MS"/>
              </a:rPr>
              <a:t>Amazon</a:t>
            </a:r>
            <a:r>
              <a:rPr sz="240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70" dirty="0">
                <a:solidFill>
                  <a:srgbClr val="FFFFFF"/>
                </a:solidFill>
                <a:latin typeface="Trebuchet MS"/>
                <a:cs typeface="Trebuchet MS"/>
              </a:rPr>
              <a:t>EC2 </a:t>
            </a:r>
            <a:r>
              <a:rPr sz="2400" spc="-7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Trebuchet MS"/>
                <a:cs typeface="Trebuchet MS"/>
              </a:rPr>
              <a:t>instances,</a:t>
            </a:r>
            <a:r>
              <a:rPr sz="24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Trebuchet MS"/>
                <a:cs typeface="Trebuchet MS"/>
              </a:rPr>
              <a:t>containers,</a:t>
            </a:r>
            <a:r>
              <a:rPr sz="24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60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2400" spc="-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50" dirty="0">
                <a:solidFill>
                  <a:srgbClr val="FFFFFF"/>
                </a:solidFill>
                <a:latin typeface="Trebuchet MS"/>
                <a:cs typeface="Trebuchet MS"/>
              </a:rPr>
              <a:t>IP</a:t>
            </a:r>
            <a:r>
              <a:rPr sz="2400" spc="-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Trebuchet MS"/>
                <a:cs typeface="Trebuchet MS"/>
              </a:rPr>
              <a:t>addresses.</a:t>
            </a:r>
            <a:endParaRPr sz="2400" dirty="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28273" y="1537220"/>
            <a:ext cx="2886710" cy="4044950"/>
          </a:xfrm>
          <a:prstGeom prst="rect">
            <a:avLst/>
          </a:prstGeom>
          <a:ln w="50292">
            <a:solidFill>
              <a:srgbClr val="F1F4F4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31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31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31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31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4250" dirty="0">
              <a:latin typeface="Times New Roman"/>
              <a:cs typeface="Times New Roman"/>
            </a:endParaRPr>
          </a:p>
          <a:p>
            <a:pPr marL="706755" marR="550545" indent="-159385">
              <a:lnSpc>
                <a:spcPct val="100000"/>
              </a:lnSpc>
            </a:pPr>
            <a:r>
              <a:rPr sz="2600" spc="-15" dirty="0">
                <a:solidFill>
                  <a:srgbClr val="FFFFFF"/>
                </a:solidFill>
                <a:latin typeface="Trebuchet MS"/>
                <a:cs typeface="Trebuchet MS"/>
              </a:rPr>
              <a:t>Elastic</a:t>
            </a:r>
            <a:r>
              <a:rPr sz="2600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60" dirty="0">
                <a:solidFill>
                  <a:srgbClr val="FFFFFF"/>
                </a:solidFill>
                <a:latin typeface="Trebuchet MS"/>
                <a:cs typeface="Trebuchet MS"/>
              </a:rPr>
              <a:t>Load </a:t>
            </a:r>
            <a:r>
              <a:rPr sz="2600" spc="-7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40" dirty="0">
                <a:solidFill>
                  <a:srgbClr val="FFFFFF"/>
                </a:solidFill>
                <a:latin typeface="Trebuchet MS"/>
                <a:cs typeface="Trebuchet MS"/>
              </a:rPr>
              <a:t>Balancing</a:t>
            </a:r>
            <a:endParaRPr sz="2600" dirty="0">
              <a:latin typeface="Trebuchet MS"/>
              <a:cs typeface="Trebuchet MS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843528" y="3762755"/>
            <a:ext cx="731520" cy="73151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843528" y="4640579"/>
            <a:ext cx="731520" cy="737616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843528" y="2884932"/>
            <a:ext cx="731520" cy="731520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4878451" y="2921000"/>
            <a:ext cx="1336040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100" spc="80" dirty="0">
                <a:solidFill>
                  <a:srgbClr val="FFFFFF"/>
                </a:solidFill>
                <a:latin typeface="Trebuchet MS"/>
                <a:cs typeface="Trebuchet MS"/>
              </a:rPr>
              <a:t>High </a:t>
            </a:r>
            <a:r>
              <a:rPr sz="2100" spc="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100" spc="15" dirty="0">
                <a:solidFill>
                  <a:srgbClr val="FFFFFF"/>
                </a:solidFill>
                <a:latin typeface="Trebuchet MS"/>
                <a:cs typeface="Trebuchet MS"/>
              </a:rPr>
              <a:t>av</a:t>
            </a:r>
            <a:r>
              <a:rPr sz="2100" spc="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100" spc="-5" dirty="0">
                <a:solidFill>
                  <a:srgbClr val="FFFFFF"/>
                </a:solidFill>
                <a:latin typeface="Trebuchet MS"/>
                <a:cs typeface="Trebuchet MS"/>
              </a:rPr>
              <a:t>ila</a:t>
            </a:r>
            <a:r>
              <a:rPr sz="2100" dirty="0">
                <a:solidFill>
                  <a:srgbClr val="FFFFFF"/>
                </a:solidFill>
                <a:latin typeface="Trebuchet MS"/>
                <a:cs typeface="Trebuchet MS"/>
              </a:rPr>
              <a:t>b</a:t>
            </a:r>
            <a:r>
              <a:rPr sz="2100" spc="-50" dirty="0">
                <a:solidFill>
                  <a:srgbClr val="FFFFFF"/>
                </a:solidFill>
                <a:latin typeface="Trebuchet MS"/>
                <a:cs typeface="Trebuchet MS"/>
              </a:rPr>
              <a:t>il</a:t>
            </a:r>
            <a:r>
              <a:rPr sz="2100" spc="-4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100" dirty="0">
                <a:solidFill>
                  <a:srgbClr val="FFFFFF"/>
                </a:solidFill>
                <a:latin typeface="Trebuchet MS"/>
                <a:cs typeface="Trebuchet MS"/>
              </a:rPr>
              <a:t>ty</a:t>
            </a:r>
            <a:endParaRPr sz="2100" dirty="0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896739" y="3848227"/>
            <a:ext cx="834390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100" spc="50" dirty="0">
                <a:solidFill>
                  <a:srgbClr val="FFFFFF"/>
                </a:solidFill>
                <a:latin typeface="Trebuchet MS"/>
                <a:cs typeface="Trebuchet MS"/>
              </a:rPr>
              <a:t>He</a:t>
            </a:r>
            <a:r>
              <a:rPr sz="2100" spc="5" dirty="0">
                <a:solidFill>
                  <a:srgbClr val="FFFFFF"/>
                </a:solidFill>
                <a:latin typeface="Trebuchet MS"/>
                <a:cs typeface="Trebuchet MS"/>
              </a:rPr>
              <a:t>alth  </a:t>
            </a:r>
            <a:r>
              <a:rPr sz="2100" spc="-10" dirty="0">
                <a:solidFill>
                  <a:srgbClr val="FFFFFF"/>
                </a:solidFill>
                <a:latin typeface="Trebuchet MS"/>
                <a:cs typeface="Trebuchet MS"/>
              </a:rPr>
              <a:t>ch</a:t>
            </a:r>
            <a:r>
              <a:rPr sz="2100" spc="-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100" spc="10" dirty="0">
                <a:solidFill>
                  <a:srgbClr val="FFFFFF"/>
                </a:solidFill>
                <a:latin typeface="Trebuchet MS"/>
                <a:cs typeface="Trebuchet MS"/>
              </a:rPr>
              <a:t>cks</a:t>
            </a:r>
            <a:endParaRPr sz="2100"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878451" y="4669663"/>
            <a:ext cx="1017905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100" spc="5" dirty="0">
                <a:solidFill>
                  <a:srgbClr val="FFFFFF"/>
                </a:solidFill>
                <a:latin typeface="Trebuchet MS"/>
                <a:cs typeface="Trebuchet MS"/>
              </a:rPr>
              <a:t>Security </a:t>
            </a:r>
            <a:r>
              <a:rPr sz="2100" spc="-6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Trebuchet MS"/>
                <a:cs typeface="Trebuchet MS"/>
              </a:rPr>
              <a:t>features</a:t>
            </a:r>
            <a:endParaRPr sz="2100">
              <a:latin typeface="Trebuchet MS"/>
              <a:cs typeface="Trebuchet MS"/>
            </a:endParaRPr>
          </a:p>
        </p:txBody>
      </p:sp>
      <p:pic>
        <p:nvPicPr>
          <p:cNvPr id="13" name="object 1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188719" y="2298192"/>
            <a:ext cx="1618488" cy="1616963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0462259" y="2667000"/>
            <a:ext cx="673607" cy="699515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0462259" y="3628644"/>
            <a:ext cx="673607" cy="699515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0462259" y="4591811"/>
            <a:ext cx="673607" cy="697991"/>
          </a:xfrm>
          <a:prstGeom prst="rect">
            <a:avLst/>
          </a:prstGeom>
        </p:spPr>
      </p:pic>
      <p:sp>
        <p:nvSpPr>
          <p:cNvPr id="17" name="object 17"/>
          <p:cNvSpPr/>
          <p:nvPr/>
        </p:nvSpPr>
        <p:spPr>
          <a:xfrm>
            <a:off x="9785350" y="3094482"/>
            <a:ext cx="561975" cy="561975"/>
          </a:xfrm>
          <a:custGeom>
            <a:avLst/>
            <a:gdLst/>
            <a:ahLst/>
            <a:cxnLst/>
            <a:rect l="l" t="t" r="r" b="b"/>
            <a:pathLst>
              <a:path w="561975" h="561975">
                <a:moveTo>
                  <a:pt x="437260" y="88900"/>
                </a:moveTo>
                <a:lnTo>
                  <a:pt x="0" y="526160"/>
                </a:lnTo>
                <a:lnTo>
                  <a:pt x="35559" y="561720"/>
                </a:lnTo>
                <a:lnTo>
                  <a:pt x="472821" y="124460"/>
                </a:lnTo>
                <a:lnTo>
                  <a:pt x="437260" y="88900"/>
                </a:lnTo>
                <a:close/>
              </a:path>
              <a:path w="561975" h="561975">
                <a:moveTo>
                  <a:pt x="538014" y="71119"/>
                </a:moveTo>
                <a:lnTo>
                  <a:pt x="455041" y="71119"/>
                </a:lnTo>
                <a:lnTo>
                  <a:pt x="490600" y="106679"/>
                </a:lnTo>
                <a:lnTo>
                  <a:pt x="472821" y="124460"/>
                </a:lnTo>
                <a:lnTo>
                  <a:pt x="508380" y="160019"/>
                </a:lnTo>
                <a:lnTo>
                  <a:pt x="538014" y="71119"/>
                </a:lnTo>
                <a:close/>
              </a:path>
              <a:path w="561975" h="561975">
                <a:moveTo>
                  <a:pt x="455041" y="71119"/>
                </a:moveTo>
                <a:lnTo>
                  <a:pt x="437260" y="88900"/>
                </a:lnTo>
                <a:lnTo>
                  <a:pt x="472821" y="124460"/>
                </a:lnTo>
                <a:lnTo>
                  <a:pt x="490600" y="106679"/>
                </a:lnTo>
                <a:lnTo>
                  <a:pt x="455041" y="71119"/>
                </a:lnTo>
                <a:close/>
              </a:path>
              <a:path w="561975" h="561975">
                <a:moveTo>
                  <a:pt x="561721" y="0"/>
                </a:moveTo>
                <a:lnTo>
                  <a:pt x="401700" y="53339"/>
                </a:lnTo>
                <a:lnTo>
                  <a:pt x="437260" y="88900"/>
                </a:lnTo>
                <a:lnTo>
                  <a:pt x="455041" y="71119"/>
                </a:lnTo>
                <a:lnTo>
                  <a:pt x="538014" y="71119"/>
                </a:lnTo>
                <a:lnTo>
                  <a:pt x="56172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9785350" y="4343146"/>
            <a:ext cx="561975" cy="561975"/>
          </a:xfrm>
          <a:custGeom>
            <a:avLst/>
            <a:gdLst/>
            <a:ahLst/>
            <a:cxnLst/>
            <a:rect l="l" t="t" r="r" b="b"/>
            <a:pathLst>
              <a:path w="561975" h="561975">
                <a:moveTo>
                  <a:pt x="437260" y="472820"/>
                </a:moveTo>
                <a:lnTo>
                  <a:pt x="401700" y="508380"/>
                </a:lnTo>
                <a:lnTo>
                  <a:pt x="561721" y="561720"/>
                </a:lnTo>
                <a:lnTo>
                  <a:pt x="538014" y="490600"/>
                </a:lnTo>
                <a:lnTo>
                  <a:pt x="455041" y="490600"/>
                </a:lnTo>
                <a:lnTo>
                  <a:pt x="437260" y="472820"/>
                </a:lnTo>
                <a:close/>
              </a:path>
              <a:path w="561975" h="561975">
                <a:moveTo>
                  <a:pt x="472821" y="437260"/>
                </a:moveTo>
                <a:lnTo>
                  <a:pt x="437260" y="472820"/>
                </a:lnTo>
                <a:lnTo>
                  <a:pt x="455041" y="490600"/>
                </a:lnTo>
                <a:lnTo>
                  <a:pt x="490600" y="455040"/>
                </a:lnTo>
                <a:lnTo>
                  <a:pt x="472821" y="437260"/>
                </a:lnTo>
                <a:close/>
              </a:path>
              <a:path w="561975" h="561975">
                <a:moveTo>
                  <a:pt x="508380" y="401700"/>
                </a:moveTo>
                <a:lnTo>
                  <a:pt x="472821" y="437260"/>
                </a:lnTo>
                <a:lnTo>
                  <a:pt x="490600" y="455040"/>
                </a:lnTo>
                <a:lnTo>
                  <a:pt x="455041" y="490600"/>
                </a:lnTo>
                <a:lnTo>
                  <a:pt x="538014" y="490600"/>
                </a:lnTo>
                <a:lnTo>
                  <a:pt x="508380" y="401700"/>
                </a:lnTo>
                <a:close/>
              </a:path>
              <a:path w="561975" h="561975">
                <a:moveTo>
                  <a:pt x="35559" y="0"/>
                </a:moveTo>
                <a:lnTo>
                  <a:pt x="0" y="35559"/>
                </a:lnTo>
                <a:lnTo>
                  <a:pt x="437260" y="472820"/>
                </a:lnTo>
                <a:lnTo>
                  <a:pt x="472821" y="437260"/>
                </a:lnTo>
                <a:lnTo>
                  <a:pt x="3555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9815321" y="3904488"/>
            <a:ext cx="531495" cy="151130"/>
          </a:xfrm>
          <a:custGeom>
            <a:avLst/>
            <a:gdLst/>
            <a:ahLst/>
            <a:cxnLst/>
            <a:rect l="l" t="t" r="r" b="b"/>
            <a:pathLst>
              <a:path w="531495" h="151129">
                <a:moveTo>
                  <a:pt x="380110" y="0"/>
                </a:moveTo>
                <a:lnTo>
                  <a:pt x="380110" y="150875"/>
                </a:lnTo>
                <a:lnTo>
                  <a:pt x="480694" y="100584"/>
                </a:lnTo>
                <a:lnTo>
                  <a:pt x="405256" y="100584"/>
                </a:lnTo>
                <a:lnTo>
                  <a:pt x="405256" y="50292"/>
                </a:lnTo>
                <a:lnTo>
                  <a:pt x="480694" y="50292"/>
                </a:lnTo>
                <a:lnTo>
                  <a:pt x="380110" y="0"/>
                </a:lnTo>
                <a:close/>
              </a:path>
              <a:path w="531495" h="151129">
                <a:moveTo>
                  <a:pt x="380110" y="50292"/>
                </a:moveTo>
                <a:lnTo>
                  <a:pt x="0" y="50292"/>
                </a:lnTo>
                <a:lnTo>
                  <a:pt x="0" y="100584"/>
                </a:lnTo>
                <a:lnTo>
                  <a:pt x="380110" y="100584"/>
                </a:lnTo>
                <a:lnTo>
                  <a:pt x="380110" y="50292"/>
                </a:lnTo>
                <a:close/>
              </a:path>
              <a:path w="531495" h="151129">
                <a:moveTo>
                  <a:pt x="480694" y="50292"/>
                </a:moveTo>
                <a:lnTo>
                  <a:pt x="405256" y="50292"/>
                </a:lnTo>
                <a:lnTo>
                  <a:pt x="405256" y="100584"/>
                </a:lnTo>
                <a:lnTo>
                  <a:pt x="480694" y="100584"/>
                </a:lnTo>
                <a:lnTo>
                  <a:pt x="530986" y="75437"/>
                </a:lnTo>
                <a:lnTo>
                  <a:pt x="480694" y="5029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0" name="object 20"/>
          <p:cNvGrpSpPr/>
          <p:nvPr/>
        </p:nvGrpSpPr>
        <p:grpSpPr>
          <a:xfrm>
            <a:off x="7004304" y="3547999"/>
            <a:ext cx="1443355" cy="1219454"/>
            <a:chOff x="7004304" y="3559683"/>
            <a:chExt cx="1443355" cy="1207770"/>
          </a:xfrm>
        </p:grpSpPr>
        <p:sp>
          <p:nvSpPr>
            <p:cNvPr id="21" name="object 21"/>
            <p:cNvSpPr/>
            <p:nvPr/>
          </p:nvSpPr>
          <p:spPr>
            <a:xfrm>
              <a:off x="7885811" y="3559695"/>
              <a:ext cx="561975" cy="923290"/>
            </a:xfrm>
            <a:custGeom>
              <a:avLst/>
              <a:gdLst/>
              <a:ahLst/>
              <a:cxnLst/>
              <a:rect l="l" t="t" r="r" b="b"/>
              <a:pathLst>
                <a:path w="561975" h="923289">
                  <a:moveTo>
                    <a:pt x="561721" y="503288"/>
                  </a:moveTo>
                  <a:lnTo>
                    <a:pt x="309499" y="544182"/>
                  </a:lnTo>
                  <a:lnTo>
                    <a:pt x="353999" y="605955"/>
                  </a:lnTo>
                  <a:lnTo>
                    <a:pt x="0" y="860920"/>
                  </a:lnTo>
                  <a:lnTo>
                    <a:pt x="44450" y="922769"/>
                  </a:lnTo>
                  <a:lnTo>
                    <a:pt x="398526" y="667753"/>
                  </a:lnTo>
                  <a:lnTo>
                    <a:pt x="443103" y="729602"/>
                  </a:lnTo>
                  <a:lnTo>
                    <a:pt x="519582" y="583679"/>
                  </a:lnTo>
                  <a:lnTo>
                    <a:pt x="561721" y="503288"/>
                  </a:lnTo>
                  <a:close/>
                </a:path>
                <a:path w="561975" h="923289">
                  <a:moveTo>
                    <a:pt x="561721" y="419468"/>
                  </a:moveTo>
                  <a:lnTo>
                    <a:pt x="519582" y="339077"/>
                  </a:lnTo>
                  <a:lnTo>
                    <a:pt x="443103" y="193154"/>
                  </a:lnTo>
                  <a:lnTo>
                    <a:pt x="398526" y="255016"/>
                  </a:lnTo>
                  <a:lnTo>
                    <a:pt x="44450" y="0"/>
                  </a:lnTo>
                  <a:lnTo>
                    <a:pt x="0" y="61709"/>
                  </a:lnTo>
                  <a:lnTo>
                    <a:pt x="354012" y="316801"/>
                  </a:lnTo>
                  <a:lnTo>
                    <a:pt x="309499" y="378574"/>
                  </a:lnTo>
                  <a:lnTo>
                    <a:pt x="561721" y="41946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004304" y="3951732"/>
              <a:ext cx="839724" cy="815339"/>
            </a:xfrm>
            <a:prstGeom prst="rect">
              <a:avLst/>
            </a:prstGeom>
          </p:spPr>
        </p:pic>
      </p:grpSp>
      <p:sp>
        <p:nvSpPr>
          <p:cNvPr id="23" name="object 23"/>
          <p:cNvSpPr txBox="1"/>
          <p:nvPr/>
        </p:nvSpPr>
        <p:spPr>
          <a:xfrm>
            <a:off x="7042531" y="4868036"/>
            <a:ext cx="756285" cy="666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92710">
              <a:lnSpc>
                <a:spcPct val="100000"/>
              </a:lnSpc>
              <a:spcBef>
                <a:spcPts val="100"/>
              </a:spcBef>
            </a:pPr>
            <a:r>
              <a:rPr sz="2100" spc="25" dirty="0">
                <a:solidFill>
                  <a:srgbClr val="FFFFFF"/>
                </a:solidFill>
                <a:latin typeface="Trebuchet MS"/>
                <a:cs typeface="Trebuchet MS"/>
              </a:rPr>
              <a:t>User </a:t>
            </a:r>
            <a:r>
              <a:rPr sz="2100" spc="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100" spc="-20" dirty="0">
                <a:solidFill>
                  <a:srgbClr val="FFFFFF"/>
                </a:solidFill>
                <a:latin typeface="Trebuchet MS"/>
                <a:cs typeface="Trebuchet MS"/>
              </a:rPr>
              <a:t>tr</a:t>
            </a:r>
            <a:r>
              <a:rPr sz="2100" spc="-3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100" spc="5" dirty="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sz="2100" spc="-5" dirty="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sz="2100" spc="-70" dirty="0">
                <a:solidFill>
                  <a:srgbClr val="FFFFFF"/>
                </a:solidFill>
                <a:latin typeface="Trebuchet MS"/>
                <a:cs typeface="Trebuchet MS"/>
              </a:rPr>
              <a:t>ic</a:t>
            </a:r>
            <a:endParaRPr sz="2100" dirty="0">
              <a:latin typeface="Trebuchet MS"/>
              <a:cs typeface="Trebuchet MS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8865869" y="4666945"/>
            <a:ext cx="478790" cy="346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spc="60" dirty="0">
                <a:solidFill>
                  <a:srgbClr val="FFFFFF"/>
                </a:solidFill>
                <a:latin typeface="Trebuchet MS"/>
                <a:cs typeface="Trebuchet MS"/>
              </a:rPr>
              <a:t>ELB</a:t>
            </a:r>
            <a:endParaRPr sz="2100">
              <a:latin typeface="Trebuchet MS"/>
              <a:cs typeface="Trebuchet MS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0543413" y="2814954"/>
            <a:ext cx="512445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spc="85" dirty="0">
                <a:solidFill>
                  <a:srgbClr val="FFFFFF"/>
                </a:solidFill>
                <a:latin typeface="Trebuchet MS"/>
                <a:cs typeface="Trebuchet MS"/>
              </a:rPr>
              <a:t>App</a:t>
            </a:r>
            <a:endParaRPr sz="2100">
              <a:latin typeface="Trebuchet MS"/>
              <a:cs typeface="Trebuchet MS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0543413" y="3779011"/>
            <a:ext cx="512445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spc="85" dirty="0">
                <a:solidFill>
                  <a:srgbClr val="FFFFFF"/>
                </a:solidFill>
                <a:latin typeface="Trebuchet MS"/>
                <a:cs typeface="Trebuchet MS"/>
              </a:rPr>
              <a:t>App</a:t>
            </a:r>
            <a:endParaRPr sz="2100">
              <a:latin typeface="Trebuchet MS"/>
              <a:cs typeface="Trebuchet MS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0551032" y="4736083"/>
            <a:ext cx="512445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spc="85" dirty="0">
                <a:solidFill>
                  <a:srgbClr val="FFFFFF"/>
                </a:solidFill>
                <a:latin typeface="Trebuchet MS"/>
                <a:cs typeface="Trebuchet MS"/>
              </a:rPr>
              <a:t>App</a:t>
            </a:r>
            <a:endParaRPr sz="2100">
              <a:latin typeface="Trebuchet MS"/>
              <a:cs typeface="Trebuchet MS"/>
            </a:endParaRPr>
          </a:p>
        </p:txBody>
      </p:sp>
      <p:pic>
        <p:nvPicPr>
          <p:cNvPr id="28" name="object 2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503919" y="3368040"/>
            <a:ext cx="1235964" cy="1235963"/>
          </a:xfrm>
          <a:prstGeom prst="rect">
            <a:avLst/>
          </a:prstGeom>
        </p:spPr>
      </p:pic>
      <p:pic>
        <p:nvPicPr>
          <p:cNvPr id="29" name="object 2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998207" y="3015995"/>
            <a:ext cx="838200" cy="81686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90500" cy="6858000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82600" y="281762"/>
            <a:ext cx="859726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4000" b="1" spc="2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Abstract</a:t>
            </a:r>
            <a:endParaRPr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02665" y="1552523"/>
            <a:ext cx="8077200" cy="1872307"/>
          </a:xfrm>
          <a:prstGeom prst="rect">
            <a:avLst/>
          </a:prstGeom>
        </p:spPr>
        <p:txBody>
          <a:bodyPr vert="horz" wrap="square" lIns="0" tIns="12700" rIns="0" bIns="0" rtlCol="0" anchor="t">
            <a:spAutoFit/>
          </a:bodyPr>
          <a:lstStyle/>
          <a:p>
            <a:pPr marL="342265" marR="5080" indent="-3429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000" spc="35" dirty="0">
                <a:solidFill>
                  <a:srgbClr val="FFFFFF"/>
                </a:solidFill>
                <a:latin typeface="Times New Roman"/>
                <a:cs typeface="Trebuchet MS"/>
              </a:rPr>
              <a:t>As we all know that to setup a good hardware is very expensive and also we need a place to setup and good engineers to access the hardware . For a small as well as a big company this is very tremendous task.</a:t>
            </a:r>
          </a:p>
          <a:p>
            <a:pPr marL="342265" marR="5080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000" spc="35" dirty="0">
                <a:solidFill>
                  <a:srgbClr val="FFFFFF"/>
                </a:solidFill>
                <a:latin typeface="Times New Roman"/>
                <a:cs typeface="Trebuchet MS"/>
              </a:rPr>
              <a:t>Nowadays, there a lot of user access the websites/apps at same time due to this huge amount users websites/apps get crashed and unable to give the access to all the users.</a:t>
            </a:r>
            <a:r>
              <a:rPr lang="en-US" sz="2000" spc="35" dirty="0">
                <a:solidFill>
                  <a:srgbClr val="FFFFFF"/>
                </a:solidFill>
                <a:latin typeface="Trebuchet MS"/>
                <a:cs typeface="Trebuchet MS"/>
              </a:rPr>
              <a:t> </a:t>
            </a:r>
            <a:endParaRPr sz="2000" dirty="0">
              <a:latin typeface="Trebuchet MS"/>
              <a:cs typeface="Trebuchet MS"/>
            </a:endParaRPr>
          </a:p>
        </p:txBody>
      </p:sp>
      <p:sp>
        <p:nvSpPr>
          <p:cNvPr id="17" name="object 9">
            <a:extLst>
              <a:ext uri="{FF2B5EF4-FFF2-40B4-BE49-F238E27FC236}">
                <a16:creationId xmlns:a16="http://schemas.microsoft.com/office/drawing/2014/main" id="{413459D7-21AB-4DC6-8773-BA8BFCA2AE84}"/>
              </a:ext>
            </a:extLst>
          </p:cNvPr>
          <p:cNvSpPr txBox="1"/>
          <p:nvPr/>
        </p:nvSpPr>
        <p:spPr>
          <a:xfrm>
            <a:off x="742632" y="4343400"/>
            <a:ext cx="8077200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6845" marR="5080" indent="-157480">
              <a:lnSpc>
                <a:spcPct val="100000"/>
              </a:lnSpc>
              <a:spcBef>
                <a:spcPts val="100"/>
              </a:spcBef>
            </a:pPr>
            <a:r>
              <a:rPr lang="en-US" sz="2000" dirty="0">
                <a:solidFill>
                  <a:srgbClr val="FFC000"/>
                </a:solidFill>
                <a:latin typeface="Trebuchet MS"/>
                <a:cs typeface="Trebuchet MS"/>
              </a:rPr>
              <a:t>Solution</a:t>
            </a:r>
            <a:endParaRPr sz="2000" dirty="0">
              <a:solidFill>
                <a:srgbClr val="FFC000"/>
              </a:solidFill>
              <a:latin typeface="Trebuchet MS"/>
              <a:cs typeface="Trebuchet MS"/>
            </a:endParaRPr>
          </a:p>
        </p:txBody>
      </p:sp>
      <p:sp>
        <p:nvSpPr>
          <p:cNvPr id="18" name="object 9">
            <a:extLst>
              <a:ext uri="{FF2B5EF4-FFF2-40B4-BE49-F238E27FC236}">
                <a16:creationId xmlns:a16="http://schemas.microsoft.com/office/drawing/2014/main" id="{92FB2E6D-DBAE-4FC3-BBEA-8547D0AD5031}"/>
              </a:ext>
            </a:extLst>
          </p:cNvPr>
          <p:cNvSpPr txBox="1"/>
          <p:nvPr/>
        </p:nvSpPr>
        <p:spPr>
          <a:xfrm>
            <a:off x="742632" y="934660"/>
            <a:ext cx="8077200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6845" marR="5080" indent="-157480">
              <a:lnSpc>
                <a:spcPct val="100000"/>
              </a:lnSpc>
              <a:spcBef>
                <a:spcPts val="100"/>
              </a:spcBef>
            </a:pPr>
            <a:r>
              <a:rPr lang="en-US" sz="2000" dirty="0">
                <a:solidFill>
                  <a:srgbClr val="FFC000"/>
                </a:solidFill>
                <a:latin typeface="Trebuchet MS"/>
                <a:cs typeface="Trebuchet MS"/>
              </a:rPr>
              <a:t>Problem</a:t>
            </a:r>
            <a:endParaRPr sz="2000" dirty="0">
              <a:solidFill>
                <a:srgbClr val="FFC000"/>
              </a:solidFill>
              <a:latin typeface="Trebuchet MS"/>
              <a:cs typeface="Trebuchet MS"/>
            </a:endParaRPr>
          </a:p>
        </p:txBody>
      </p:sp>
      <p:sp>
        <p:nvSpPr>
          <p:cNvPr id="19" name="object 9">
            <a:extLst>
              <a:ext uri="{FF2B5EF4-FFF2-40B4-BE49-F238E27FC236}">
                <a16:creationId xmlns:a16="http://schemas.microsoft.com/office/drawing/2014/main" id="{71EDA698-A65A-41BA-B415-A3B52282B18C}"/>
              </a:ext>
            </a:extLst>
          </p:cNvPr>
          <p:cNvSpPr txBox="1"/>
          <p:nvPr/>
        </p:nvSpPr>
        <p:spPr>
          <a:xfrm>
            <a:off x="995170" y="4876800"/>
            <a:ext cx="7784465" cy="1256754"/>
          </a:xfrm>
          <a:prstGeom prst="rect">
            <a:avLst/>
          </a:prstGeom>
        </p:spPr>
        <p:txBody>
          <a:bodyPr vert="horz" wrap="square" lIns="0" tIns="12700" rIns="0" bIns="0" rtlCol="0" anchor="t">
            <a:spAutoFit/>
          </a:bodyPr>
          <a:lstStyle/>
          <a:p>
            <a:pPr marL="342265" marR="5080" indent="-3429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Times New Roman"/>
                <a:cs typeface="Trebuchet MS"/>
              </a:rPr>
              <a:t>We can use cloud technologies to solve these type of problems.</a:t>
            </a:r>
          </a:p>
          <a:p>
            <a:pPr marL="342265" marR="5080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Times New Roman"/>
                <a:cs typeface="Trebuchet MS"/>
              </a:rPr>
              <a:t>Cloud is virtual server which provide a platform to perform our computations according to our need. It is available in very affordable price compare to  physical servers.</a:t>
            </a:r>
          </a:p>
        </p:txBody>
      </p:sp>
    </p:spTree>
    <p:extLst>
      <p:ext uri="{BB962C8B-B14F-4D97-AF65-F5344CB8AC3E}">
        <p14:creationId xmlns:p14="http://schemas.microsoft.com/office/powerpoint/2010/main" val="977682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90500" cy="685800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82600" y="281762"/>
            <a:ext cx="512953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 spc="95" dirty="0">
                <a:latin typeface="Trebuchet MS"/>
                <a:cs typeface="Trebuchet MS"/>
              </a:rPr>
              <a:t>P</a:t>
            </a:r>
            <a:r>
              <a:rPr sz="4000" b="1" spc="20" dirty="0">
                <a:latin typeface="Trebuchet MS"/>
                <a:cs typeface="Trebuchet MS"/>
              </a:rPr>
              <a:t>u</a:t>
            </a:r>
            <a:r>
              <a:rPr sz="4000" b="1" spc="-30" dirty="0">
                <a:latin typeface="Trebuchet MS"/>
                <a:cs typeface="Trebuchet MS"/>
              </a:rPr>
              <a:t>tti</a:t>
            </a:r>
            <a:r>
              <a:rPr sz="4000" b="1" spc="55" dirty="0">
                <a:latin typeface="Trebuchet MS"/>
                <a:cs typeface="Trebuchet MS"/>
              </a:rPr>
              <a:t>n</a:t>
            </a:r>
            <a:r>
              <a:rPr sz="4000" b="1" spc="434" dirty="0">
                <a:latin typeface="Trebuchet MS"/>
                <a:cs typeface="Trebuchet MS"/>
              </a:rPr>
              <a:t>g</a:t>
            </a:r>
            <a:r>
              <a:rPr sz="4000" b="1" spc="-440" dirty="0">
                <a:latin typeface="Trebuchet MS"/>
                <a:cs typeface="Trebuchet MS"/>
              </a:rPr>
              <a:t> </a:t>
            </a:r>
            <a:r>
              <a:rPr sz="4000" b="1" spc="-30" dirty="0">
                <a:latin typeface="Trebuchet MS"/>
                <a:cs typeface="Trebuchet MS"/>
              </a:rPr>
              <a:t>i</a:t>
            </a:r>
            <a:r>
              <a:rPr sz="4000" b="1" spc="65" dirty="0">
                <a:latin typeface="Trebuchet MS"/>
                <a:cs typeface="Trebuchet MS"/>
              </a:rPr>
              <a:t>t</a:t>
            </a:r>
            <a:r>
              <a:rPr sz="4000" b="1" spc="-425" dirty="0">
                <a:latin typeface="Trebuchet MS"/>
                <a:cs typeface="Trebuchet MS"/>
              </a:rPr>
              <a:t> </a:t>
            </a:r>
            <a:r>
              <a:rPr sz="4000" b="1" spc="25" dirty="0">
                <a:latin typeface="Trebuchet MS"/>
                <a:cs typeface="Trebuchet MS"/>
              </a:rPr>
              <a:t>a</a:t>
            </a:r>
            <a:r>
              <a:rPr sz="4000" b="1" spc="120" dirty="0">
                <a:latin typeface="Trebuchet MS"/>
                <a:cs typeface="Trebuchet MS"/>
              </a:rPr>
              <a:t>l</a:t>
            </a:r>
            <a:r>
              <a:rPr sz="4000" b="1" spc="215" dirty="0">
                <a:latin typeface="Trebuchet MS"/>
                <a:cs typeface="Trebuchet MS"/>
              </a:rPr>
              <a:t>l</a:t>
            </a:r>
            <a:r>
              <a:rPr sz="4000" b="1" spc="-425" dirty="0">
                <a:latin typeface="Trebuchet MS"/>
                <a:cs typeface="Trebuchet MS"/>
              </a:rPr>
              <a:t> </a:t>
            </a:r>
            <a:r>
              <a:rPr sz="4000" b="1" spc="-30" dirty="0">
                <a:latin typeface="Trebuchet MS"/>
                <a:cs typeface="Trebuchet MS"/>
              </a:rPr>
              <a:t>t</a:t>
            </a:r>
            <a:r>
              <a:rPr sz="4000" b="1" spc="75" dirty="0">
                <a:latin typeface="Trebuchet MS"/>
                <a:cs typeface="Trebuchet MS"/>
              </a:rPr>
              <a:t>o</a:t>
            </a:r>
            <a:r>
              <a:rPr sz="4000" b="1" spc="335" dirty="0">
                <a:latin typeface="Trebuchet MS"/>
                <a:cs typeface="Trebuchet MS"/>
              </a:rPr>
              <a:t>g</a:t>
            </a:r>
            <a:r>
              <a:rPr sz="4000" b="1" spc="-190" dirty="0">
                <a:latin typeface="Trebuchet MS"/>
                <a:cs typeface="Trebuchet MS"/>
              </a:rPr>
              <a:t>e</a:t>
            </a:r>
            <a:r>
              <a:rPr sz="4000" b="1" spc="-30" dirty="0">
                <a:latin typeface="Trebuchet MS"/>
                <a:cs typeface="Trebuchet MS"/>
              </a:rPr>
              <a:t>t</a:t>
            </a:r>
            <a:r>
              <a:rPr sz="4000" b="1" spc="45" dirty="0">
                <a:latin typeface="Trebuchet MS"/>
                <a:cs typeface="Trebuchet MS"/>
              </a:rPr>
              <a:t>h</a:t>
            </a:r>
            <a:r>
              <a:rPr sz="4000" b="1" spc="-190" dirty="0">
                <a:latin typeface="Trebuchet MS"/>
                <a:cs typeface="Trebuchet MS"/>
              </a:rPr>
              <a:t>e</a:t>
            </a:r>
            <a:r>
              <a:rPr sz="4000" b="1" spc="20" dirty="0">
                <a:latin typeface="Trebuchet MS"/>
                <a:cs typeface="Trebuchet MS"/>
              </a:rPr>
              <a:t>r</a:t>
            </a:r>
            <a:endParaRPr sz="4000">
              <a:latin typeface="Trebuchet MS"/>
              <a:cs typeface="Trebuchet M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662166" y="2503170"/>
            <a:ext cx="2918460" cy="2502535"/>
          </a:xfrm>
          <a:custGeom>
            <a:avLst/>
            <a:gdLst/>
            <a:ahLst/>
            <a:cxnLst/>
            <a:rect l="l" t="t" r="r" b="b"/>
            <a:pathLst>
              <a:path w="2918459" h="2502535">
                <a:moveTo>
                  <a:pt x="0" y="2502407"/>
                </a:moveTo>
                <a:lnTo>
                  <a:pt x="2918460" y="2502407"/>
                </a:lnTo>
                <a:lnTo>
                  <a:pt x="2918460" y="0"/>
                </a:lnTo>
                <a:lnTo>
                  <a:pt x="0" y="0"/>
                </a:lnTo>
                <a:lnTo>
                  <a:pt x="0" y="2502407"/>
                </a:lnTo>
                <a:close/>
              </a:path>
            </a:pathLst>
          </a:custGeom>
          <a:ln w="19812">
            <a:solidFill>
              <a:srgbClr val="D76612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6951726" y="2564129"/>
            <a:ext cx="2339340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497840">
              <a:lnSpc>
                <a:spcPct val="100000"/>
              </a:lnSpc>
              <a:spcBef>
                <a:spcPts val="100"/>
              </a:spcBef>
            </a:pPr>
            <a:r>
              <a:rPr sz="2100" spc="65" dirty="0">
                <a:solidFill>
                  <a:srgbClr val="FFFFFF"/>
                </a:solidFill>
                <a:latin typeface="Trebuchet MS"/>
                <a:cs typeface="Trebuchet MS"/>
              </a:rPr>
              <a:t>Amazon EC2 </a:t>
            </a:r>
            <a:r>
              <a:rPr sz="2100" spc="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100" spc="55" dirty="0">
                <a:solidFill>
                  <a:srgbClr val="FFFFFF"/>
                </a:solidFill>
                <a:latin typeface="Trebuchet MS"/>
                <a:cs typeface="Trebuchet MS"/>
              </a:rPr>
              <a:t>Auto</a:t>
            </a:r>
            <a:r>
              <a:rPr sz="2100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100" spc="40" dirty="0">
                <a:solidFill>
                  <a:srgbClr val="FFFFFF"/>
                </a:solidFill>
                <a:latin typeface="Trebuchet MS"/>
                <a:cs typeface="Trebuchet MS"/>
              </a:rPr>
              <a:t>Scaling</a:t>
            </a:r>
            <a:r>
              <a:rPr sz="2100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100" spc="70" dirty="0">
                <a:solidFill>
                  <a:srgbClr val="FFFFFF"/>
                </a:solidFill>
                <a:latin typeface="Trebuchet MS"/>
                <a:cs typeface="Trebuchet MS"/>
              </a:rPr>
              <a:t>group</a:t>
            </a:r>
            <a:endParaRPr sz="21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340854" y="5054600"/>
            <a:ext cx="160591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5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000" spc="70" dirty="0">
                <a:solidFill>
                  <a:srgbClr val="FFFFFF"/>
                </a:solidFill>
                <a:latin typeface="Trebuchet MS"/>
                <a:cs typeface="Trebuchet MS"/>
              </a:rPr>
              <a:t>C2</a:t>
            </a:r>
            <a:r>
              <a:rPr sz="20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10" dirty="0">
                <a:solidFill>
                  <a:srgbClr val="FFFFFF"/>
                </a:solidFill>
                <a:latin typeface="Trebuchet MS"/>
                <a:cs typeface="Trebuchet MS"/>
              </a:rPr>
              <a:t>instances</a:t>
            </a:r>
            <a:endParaRPr sz="2000">
              <a:latin typeface="Trebuchet MS"/>
              <a:cs typeface="Trebuchet MS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5976873" y="2032761"/>
            <a:ext cx="4031615" cy="3626485"/>
            <a:chOff x="5976873" y="2032761"/>
            <a:chExt cx="4031615" cy="3626485"/>
          </a:xfrm>
        </p:grpSpPr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61403" y="2502407"/>
              <a:ext cx="292607" cy="294132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587739" y="3304031"/>
              <a:ext cx="469392" cy="470915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607551" y="3852672"/>
              <a:ext cx="469392" cy="469392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607551" y="4357116"/>
              <a:ext cx="469392" cy="470916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5987033" y="2042921"/>
              <a:ext cx="4011295" cy="3606165"/>
            </a:xfrm>
            <a:custGeom>
              <a:avLst/>
              <a:gdLst/>
              <a:ahLst/>
              <a:cxnLst/>
              <a:rect l="l" t="t" r="r" b="b"/>
              <a:pathLst>
                <a:path w="4011295" h="3606165">
                  <a:moveTo>
                    <a:pt x="0" y="3605783"/>
                  </a:moveTo>
                  <a:lnTo>
                    <a:pt x="4011167" y="3605783"/>
                  </a:lnTo>
                  <a:lnTo>
                    <a:pt x="4011167" y="0"/>
                  </a:lnTo>
                  <a:lnTo>
                    <a:pt x="0" y="0"/>
                  </a:lnTo>
                  <a:lnTo>
                    <a:pt x="0" y="3605783"/>
                  </a:lnTo>
                  <a:close/>
                </a:path>
              </a:pathLst>
            </a:custGeom>
            <a:ln w="198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6431660" y="2103247"/>
            <a:ext cx="130746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145" dirty="0">
                <a:solidFill>
                  <a:srgbClr val="FFFFFF"/>
                </a:solidFill>
                <a:latin typeface="Trebuchet MS"/>
                <a:cs typeface="Trebuchet MS"/>
              </a:rPr>
              <a:t>AWS</a:t>
            </a:r>
            <a:r>
              <a:rPr sz="2000" spc="-1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40" dirty="0">
                <a:solidFill>
                  <a:srgbClr val="FFFFFF"/>
                </a:solidFill>
                <a:latin typeface="Trebuchet MS"/>
                <a:cs typeface="Trebuchet MS"/>
              </a:rPr>
              <a:t>Cloud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062097" y="4417567"/>
            <a:ext cx="80962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rgbClr val="FFFFFF"/>
                </a:solidFill>
                <a:latin typeface="Trebuchet MS"/>
                <a:cs typeface="Trebuchet MS"/>
              </a:rPr>
              <a:t>Clients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5385815" y="4442459"/>
            <a:ext cx="1260475" cy="707390"/>
          </a:xfrm>
          <a:custGeom>
            <a:avLst/>
            <a:gdLst/>
            <a:ahLst/>
            <a:cxnLst/>
            <a:rect l="l" t="t" r="r" b="b"/>
            <a:pathLst>
              <a:path w="1260475" h="707389">
                <a:moveTo>
                  <a:pt x="1260347" y="0"/>
                </a:moveTo>
                <a:lnTo>
                  <a:pt x="0" y="0"/>
                </a:lnTo>
                <a:lnTo>
                  <a:pt x="0" y="707136"/>
                </a:lnTo>
                <a:lnTo>
                  <a:pt x="1260347" y="707136"/>
                </a:lnTo>
                <a:lnTo>
                  <a:pt x="1260347" y="0"/>
                </a:lnTo>
                <a:close/>
              </a:path>
            </a:pathLst>
          </a:custGeom>
          <a:solidFill>
            <a:srgbClr val="28282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5517641" y="4458461"/>
            <a:ext cx="998219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286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solidFill>
                  <a:srgbClr val="FFFFFF"/>
                </a:solidFill>
                <a:latin typeface="Trebuchet MS"/>
                <a:cs typeface="Trebuchet MS"/>
              </a:rPr>
              <a:t>Internet </a:t>
            </a:r>
            <a:r>
              <a:rPr sz="2000" spc="-5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25" dirty="0">
                <a:solidFill>
                  <a:srgbClr val="FFFFFF"/>
                </a:solidFill>
                <a:latin typeface="Trebuchet MS"/>
                <a:cs typeface="Trebuchet MS"/>
              </a:rPr>
              <a:t>gate</a:t>
            </a:r>
            <a:r>
              <a:rPr sz="2000" spc="30" dirty="0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sz="2000" spc="15" dirty="0">
                <a:solidFill>
                  <a:srgbClr val="FFFFFF"/>
                </a:solidFill>
                <a:latin typeface="Trebuchet MS"/>
                <a:cs typeface="Trebuchet MS"/>
              </a:rPr>
              <a:t>ay</a:t>
            </a:r>
            <a:endParaRPr sz="2000">
              <a:latin typeface="Trebuchet MS"/>
              <a:cs typeface="Trebuchet MS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6323838" y="3539490"/>
            <a:ext cx="2284095" cy="1053465"/>
            <a:chOff x="6323838" y="3539490"/>
            <a:chExt cx="2284095" cy="1053465"/>
          </a:xfrm>
        </p:grpSpPr>
        <p:sp>
          <p:nvSpPr>
            <p:cNvPr id="19" name="object 19"/>
            <p:cNvSpPr/>
            <p:nvPr/>
          </p:nvSpPr>
          <p:spPr>
            <a:xfrm>
              <a:off x="6323838" y="4050030"/>
              <a:ext cx="890269" cy="76200"/>
            </a:xfrm>
            <a:custGeom>
              <a:avLst/>
              <a:gdLst/>
              <a:ahLst/>
              <a:cxnLst/>
              <a:rect l="l" t="t" r="r" b="b"/>
              <a:pathLst>
                <a:path w="890270" h="76200">
                  <a:moveTo>
                    <a:pt x="813815" y="0"/>
                  </a:moveTo>
                  <a:lnTo>
                    <a:pt x="813815" y="76200"/>
                  </a:lnTo>
                  <a:lnTo>
                    <a:pt x="870204" y="48006"/>
                  </a:lnTo>
                  <a:lnTo>
                    <a:pt x="826515" y="48006"/>
                  </a:lnTo>
                  <a:lnTo>
                    <a:pt x="826515" y="28194"/>
                  </a:lnTo>
                  <a:lnTo>
                    <a:pt x="870204" y="28194"/>
                  </a:lnTo>
                  <a:lnTo>
                    <a:pt x="813815" y="0"/>
                  </a:lnTo>
                  <a:close/>
                </a:path>
                <a:path w="890270" h="76200">
                  <a:moveTo>
                    <a:pt x="813815" y="28194"/>
                  </a:moveTo>
                  <a:lnTo>
                    <a:pt x="0" y="28194"/>
                  </a:lnTo>
                  <a:lnTo>
                    <a:pt x="0" y="48006"/>
                  </a:lnTo>
                  <a:lnTo>
                    <a:pt x="813815" y="48006"/>
                  </a:lnTo>
                  <a:lnTo>
                    <a:pt x="813815" y="28194"/>
                  </a:lnTo>
                  <a:close/>
                </a:path>
                <a:path w="890270" h="76200">
                  <a:moveTo>
                    <a:pt x="870204" y="28194"/>
                  </a:moveTo>
                  <a:lnTo>
                    <a:pt x="826515" y="28194"/>
                  </a:lnTo>
                  <a:lnTo>
                    <a:pt x="826515" y="48006"/>
                  </a:lnTo>
                  <a:lnTo>
                    <a:pt x="870204" y="48006"/>
                  </a:lnTo>
                  <a:lnTo>
                    <a:pt x="890015" y="38100"/>
                  </a:lnTo>
                  <a:lnTo>
                    <a:pt x="870204" y="2819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7948041" y="3539489"/>
              <a:ext cx="659765" cy="1053465"/>
            </a:xfrm>
            <a:custGeom>
              <a:avLst/>
              <a:gdLst/>
              <a:ahLst/>
              <a:cxnLst/>
              <a:rect l="l" t="t" r="r" b="b"/>
              <a:pathLst>
                <a:path w="659765" h="1053464">
                  <a:moveTo>
                    <a:pt x="659384" y="547751"/>
                  </a:moveTo>
                  <a:lnTo>
                    <a:pt x="583311" y="509651"/>
                  </a:lnTo>
                  <a:lnTo>
                    <a:pt x="583260" y="537832"/>
                  </a:lnTo>
                  <a:lnTo>
                    <a:pt x="33045" y="537248"/>
                  </a:lnTo>
                  <a:lnTo>
                    <a:pt x="588175" y="57340"/>
                  </a:lnTo>
                  <a:lnTo>
                    <a:pt x="606552" y="78613"/>
                  </a:lnTo>
                  <a:lnTo>
                    <a:pt x="625119" y="34036"/>
                  </a:lnTo>
                  <a:lnTo>
                    <a:pt x="639318" y="0"/>
                  </a:lnTo>
                  <a:lnTo>
                    <a:pt x="556768" y="20967"/>
                  </a:lnTo>
                  <a:lnTo>
                    <a:pt x="575221" y="42341"/>
                  </a:lnTo>
                  <a:lnTo>
                    <a:pt x="0" y="539623"/>
                  </a:lnTo>
                  <a:lnTo>
                    <a:pt x="6477" y="547116"/>
                  </a:lnTo>
                  <a:lnTo>
                    <a:pt x="381" y="554990"/>
                  </a:lnTo>
                  <a:lnTo>
                    <a:pt x="593090" y="1014450"/>
                  </a:lnTo>
                  <a:lnTo>
                    <a:pt x="575818" y="1036701"/>
                  </a:lnTo>
                  <a:lnTo>
                    <a:pt x="659384" y="1053211"/>
                  </a:lnTo>
                  <a:lnTo>
                    <a:pt x="644499" y="1022223"/>
                  </a:lnTo>
                  <a:lnTo>
                    <a:pt x="622554" y="976503"/>
                  </a:lnTo>
                  <a:lnTo>
                    <a:pt x="605243" y="998804"/>
                  </a:lnTo>
                  <a:lnTo>
                    <a:pt x="35534" y="557060"/>
                  </a:lnTo>
                  <a:lnTo>
                    <a:pt x="583222" y="557644"/>
                  </a:lnTo>
                  <a:lnTo>
                    <a:pt x="583184" y="585851"/>
                  </a:lnTo>
                  <a:lnTo>
                    <a:pt x="639572" y="557657"/>
                  </a:lnTo>
                  <a:lnTo>
                    <a:pt x="659384" y="547751"/>
                  </a:lnTo>
                  <a:close/>
                </a:path>
              </a:pathLst>
            </a:custGeom>
            <a:solidFill>
              <a:srgbClr val="FF69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213091" y="3715512"/>
              <a:ext cx="740664" cy="740663"/>
            </a:xfrm>
            <a:prstGeom prst="rect">
              <a:avLst/>
            </a:prstGeom>
          </p:spPr>
        </p:pic>
      </p:grpSp>
      <p:sp>
        <p:nvSpPr>
          <p:cNvPr id="22" name="object 22"/>
          <p:cNvSpPr txBox="1"/>
          <p:nvPr/>
        </p:nvSpPr>
        <p:spPr>
          <a:xfrm>
            <a:off x="3891153" y="1735023"/>
            <a:ext cx="1073785" cy="636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66040">
              <a:lnSpc>
                <a:spcPct val="100000"/>
              </a:lnSpc>
              <a:spcBef>
                <a:spcPts val="105"/>
              </a:spcBef>
            </a:pPr>
            <a:r>
              <a:rPr sz="2000" spc="65" dirty="0">
                <a:solidFill>
                  <a:srgbClr val="FFFFFF"/>
                </a:solidFill>
                <a:latin typeface="Trebuchet MS"/>
                <a:cs typeface="Trebuchet MS"/>
              </a:rPr>
              <a:t>Amazon</a:t>
            </a:r>
            <a:endParaRPr sz="20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2000" spc="30" dirty="0">
                <a:solidFill>
                  <a:srgbClr val="FFFFFF"/>
                </a:solidFill>
                <a:latin typeface="Trebuchet MS"/>
                <a:cs typeface="Trebuchet MS"/>
              </a:rPr>
              <a:t>Route</a:t>
            </a:r>
            <a:r>
              <a:rPr sz="20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130" dirty="0">
                <a:solidFill>
                  <a:srgbClr val="FFFFFF"/>
                </a:solidFill>
                <a:latin typeface="Trebuchet MS"/>
                <a:cs typeface="Trebuchet MS"/>
              </a:rPr>
              <a:t>5</a:t>
            </a:r>
            <a:r>
              <a:rPr sz="2000" spc="125" dirty="0">
                <a:solidFill>
                  <a:srgbClr val="FFFFFF"/>
                </a:solidFill>
                <a:latin typeface="Trebuchet MS"/>
                <a:cs typeface="Trebuchet MS"/>
              </a:rPr>
              <a:t>3</a:t>
            </a:r>
            <a:endParaRPr sz="2000">
              <a:latin typeface="Trebuchet MS"/>
              <a:cs typeface="Trebuchet MS"/>
            </a:endParaRPr>
          </a:p>
        </p:txBody>
      </p:sp>
      <p:pic>
        <p:nvPicPr>
          <p:cNvPr id="23" name="object 2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982467" y="1752600"/>
            <a:ext cx="711707" cy="710184"/>
          </a:xfrm>
          <a:prstGeom prst="rect">
            <a:avLst/>
          </a:prstGeom>
        </p:spPr>
      </p:pic>
      <p:sp>
        <p:nvSpPr>
          <p:cNvPr id="24" name="object 24"/>
          <p:cNvSpPr txBox="1"/>
          <p:nvPr/>
        </p:nvSpPr>
        <p:spPr>
          <a:xfrm>
            <a:off x="7337552" y="4458461"/>
            <a:ext cx="45910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45" dirty="0">
                <a:solidFill>
                  <a:srgbClr val="FFFFFF"/>
                </a:solidFill>
                <a:latin typeface="Trebuchet MS"/>
                <a:cs typeface="Trebuchet MS"/>
              </a:rPr>
              <a:t>EL</a:t>
            </a:r>
            <a:r>
              <a:rPr sz="2000" spc="95" dirty="0">
                <a:solidFill>
                  <a:srgbClr val="FFFFFF"/>
                </a:solidFill>
                <a:latin typeface="Trebuchet MS"/>
                <a:cs typeface="Trebuchet MS"/>
              </a:rPr>
              <a:t>B</a:t>
            </a:r>
            <a:endParaRPr sz="2000">
              <a:latin typeface="Trebuchet MS"/>
              <a:cs typeface="Trebuchet MS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2761488" y="2675382"/>
            <a:ext cx="3637915" cy="1898650"/>
            <a:chOff x="2761488" y="2675382"/>
            <a:chExt cx="3637915" cy="1898650"/>
          </a:xfrm>
        </p:grpSpPr>
        <p:sp>
          <p:nvSpPr>
            <p:cNvPr id="26" name="object 26"/>
            <p:cNvSpPr/>
            <p:nvPr/>
          </p:nvSpPr>
          <p:spPr>
            <a:xfrm>
              <a:off x="3131058" y="2675381"/>
              <a:ext cx="2449195" cy="1450975"/>
            </a:xfrm>
            <a:custGeom>
              <a:avLst/>
              <a:gdLst/>
              <a:ahLst/>
              <a:cxnLst/>
              <a:rect l="l" t="t" r="r" b="b"/>
              <a:pathLst>
                <a:path w="2449195" h="1450975">
                  <a:moveTo>
                    <a:pt x="76200" y="76200"/>
                  </a:moveTo>
                  <a:lnTo>
                    <a:pt x="69850" y="63500"/>
                  </a:lnTo>
                  <a:lnTo>
                    <a:pt x="38100" y="0"/>
                  </a:lnTo>
                  <a:lnTo>
                    <a:pt x="0" y="76200"/>
                  </a:lnTo>
                  <a:lnTo>
                    <a:pt x="28194" y="76200"/>
                  </a:lnTo>
                  <a:lnTo>
                    <a:pt x="28194" y="711200"/>
                  </a:lnTo>
                  <a:lnTo>
                    <a:pt x="48006" y="711200"/>
                  </a:lnTo>
                  <a:lnTo>
                    <a:pt x="48006" y="76200"/>
                  </a:lnTo>
                  <a:lnTo>
                    <a:pt x="76200" y="76200"/>
                  </a:lnTo>
                  <a:close/>
                </a:path>
                <a:path w="2449195" h="1450975">
                  <a:moveTo>
                    <a:pt x="438912" y="635000"/>
                  </a:moveTo>
                  <a:lnTo>
                    <a:pt x="410718" y="635000"/>
                  </a:lnTo>
                  <a:lnTo>
                    <a:pt x="410718" y="0"/>
                  </a:lnTo>
                  <a:lnTo>
                    <a:pt x="390906" y="0"/>
                  </a:lnTo>
                  <a:lnTo>
                    <a:pt x="390906" y="635000"/>
                  </a:lnTo>
                  <a:lnTo>
                    <a:pt x="362712" y="635000"/>
                  </a:lnTo>
                  <a:lnTo>
                    <a:pt x="400812" y="711200"/>
                  </a:lnTo>
                  <a:lnTo>
                    <a:pt x="432562" y="647700"/>
                  </a:lnTo>
                  <a:lnTo>
                    <a:pt x="438912" y="635000"/>
                  </a:lnTo>
                  <a:close/>
                </a:path>
                <a:path w="2449195" h="1450975">
                  <a:moveTo>
                    <a:pt x="2449068" y="1412748"/>
                  </a:moveTo>
                  <a:lnTo>
                    <a:pt x="2429256" y="1402842"/>
                  </a:lnTo>
                  <a:lnTo>
                    <a:pt x="2372868" y="1374648"/>
                  </a:lnTo>
                  <a:lnTo>
                    <a:pt x="2372868" y="1402842"/>
                  </a:lnTo>
                  <a:lnTo>
                    <a:pt x="758952" y="1402842"/>
                  </a:lnTo>
                  <a:lnTo>
                    <a:pt x="758952" y="1422654"/>
                  </a:lnTo>
                  <a:lnTo>
                    <a:pt x="2372868" y="1422654"/>
                  </a:lnTo>
                  <a:lnTo>
                    <a:pt x="2372868" y="1450848"/>
                  </a:lnTo>
                  <a:lnTo>
                    <a:pt x="2429256" y="1422654"/>
                  </a:lnTo>
                  <a:lnTo>
                    <a:pt x="2449068" y="141274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761488" y="3406140"/>
              <a:ext cx="1167384" cy="1167384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5573267" y="3636264"/>
              <a:ext cx="826135" cy="826135"/>
            </a:xfrm>
            <a:custGeom>
              <a:avLst/>
              <a:gdLst/>
              <a:ahLst/>
              <a:cxnLst/>
              <a:rect l="l" t="t" r="r" b="b"/>
              <a:pathLst>
                <a:path w="826135" h="826135">
                  <a:moveTo>
                    <a:pt x="826008" y="0"/>
                  </a:moveTo>
                  <a:lnTo>
                    <a:pt x="0" y="0"/>
                  </a:lnTo>
                  <a:lnTo>
                    <a:pt x="0" y="826008"/>
                  </a:lnTo>
                  <a:lnTo>
                    <a:pt x="826008" y="826008"/>
                  </a:lnTo>
                  <a:lnTo>
                    <a:pt x="826008" y="0"/>
                  </a:lnTo>
                  <a:close/>
                </a:path>
              </a:pathLst>
            </a:custGeom>
            <a:solidFill>
              <a:srgbClr val="2828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596127" y="3710940"/>
              <a:ext cx="749808" cy="751332"/>
            </a:xfrm>
            <a:prstGeom prst="rect">
              <a:avLst/>
            </a:prstGeom>
          </p:spPr>
        </p:pic>
      </p:grpSp>
      <p:pic>
        <p:nvPicPr>
          <p:cNvPr id="30" name="object 30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5971032" y="2049779"/>
            <a:ext cx="400812" cy="400812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90500" cy="685800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82600" y="281762"/>
            <a:ext cx="318325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 spc="185" dirty="0">
                <a:latin typeface="Trebuchet MS"/>
                <a:cs typeface="Trebuchet MS"/>
              </a:rPr>
              <a:t>A</a:t>
            </a:r>
            <a:r>
              <a:rPr sz="4000" b="1" spc="335" dirty="0">
                <a:latin typeface="Trebuchet MS"/>
                <a:cs typeface="Trebuchet MS"/>
              </a:rPr>
              <a:t>W</a:t>
            </a:r>
            <a:r>
              <a:rPr sz="4000" b="1" spc="365" dirty="0">
                <a:latin typeface="Trebuchet MS"/>
                <a:cs typeface="Trebuchet MS"/>
              </a:rPr>
              <a:t>S</a:t>
            </a:r>
            <a:r>
              <a:rPr sz="4000" b="1" spc="-415" dirty="0">
                <a:latin typeface="Trebuchet MS"/>
                <a:cs typeface="Trebuchet MS"/>
              </a:rPr>
              <a:t> </a:t>
            </a:r>
            <a:r>
              <a:rPr sz="4000" b="1" spc="-70" dirty="0">
                <a:latin typeface="Trebuchet MS"/>
                <a:cs typeface="Trebuchet MS"/>
              </a:rPr>
              <a:t>L</a:t>
            </a:r>
            <a:r>
              <a:rPr sz="4000" b="1" spc="25" dirty="0">
                <a:latin typeface="Trebuchet MS"/>
                <a:cs typeface="Trebuchet MS"/>
              </a:rPr>
              <a:t>a</a:t>
            </a:r>
            <a:r>
              <a:rPr sz="4000" b="1" spc="220" dirty="0">
                <a:latin typeface="Trebuchet MS"/>
                <a:cs typeface="Trebuchet MS"/>
              </a:rPr>
              <a:t>m</a:t>
            </a:r>
            <a:r>
              <a:rPr sz="4000" b="1" spc="90" dirty="0">
                <a:latin typeface="Trebuchet MS"/>
                <a:cs typeface="Trebuchet MS"/>
              </a:rPr>
              <a:t>b</a:t>
            </a:r>
            <a:r>
              <a:rPr sz="4000" b="1" spc="80" dirty="0">
                <a:latin typeface="Trebuchet MS"/>
                <a:cs typeface="Trebuchet MS"/>
              </a:rPr>
              <a:t>d</a:t>
            </a:r>
            <a:r>
              <a:rPr sz="4000" b="1" spc="130" dirty="0">
                <a:latin typeface="Trebuchet MS"/>
                <a:cs typeface="Trebuchet MS"/>
              </a:rPr>
              <a:t>a</a:t>
            </a:r>
            <a:endParaRPr sz="40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836033" y="1343685"/>
            <a:ext cx="5995035" cy="3324225"/>
          </a:xfrm>
          <a:prstGeom prst="rect">
            <a:avLst/>
          </a:prstGeom>
        </p:spPr>
        <p:txBody>
          <a:bodyPr vert="horz" wrap="square" lIns="0" tIns="122555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965"/>
              </a:spcBef>
              <a:buSzPct val="89285"/>
              <a:buChar char="•"/>
              <a:tabLst>
                <a:tab pos="241935" algn="l"/>
              </a:tabLst>
            </a:pPr>
            <a:r>
              <a:rPr sz="2800" spc="5" dirty="0">
                <a:solidFill>
                  <a:srgbClr val="FFFFFF"/>
                </a:solidFill>
                <a:latin typeface="Trebuchet MS"/>
                <a:cs typeface="Trebuchet MS"/>
              </a:rPr>
              <a:t>Fully</a:t>
            </a:r>
            <a:r>
              <a:rPr sz="28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75" dirty="0">
                <a:solidFill>
                  <a:srgbClr val="FFFFFF"/>
                </a:solidFill>
                <a:latin typeface="Trebuchet MS"/>
                <a:cs typeface="Trebuchet MS"/>
              </a:rPr>
              <a:t>managed</a:t>
            </a:r>
            <a:r>
              <a:rPr sz="2800" spc="-1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35" dirty="0">
                <a:solidFill>
                  <a:srgbClr val="FFFFFF"/>
                </a:solidFill>
                <a:latin typeface="Trebuchet MS"/>
                <a:cs typeface="Trebuchet MS"/>
              </a:rPr>
              <a:t>compute</a:t>
            </a:r>
            <a:r>
              <a:rPr sz="28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30" dirty="0">
                <a:solidFill>
                  <a:srgbClr val="FFFFFF"/>
                </a:solidFill>
                <a:latin typeface="Trebuchet MS"/>
                <a:cs typeface="Trebuchet MS"/>
              </a:rPr>
              <a:t>service</a:t>
            </a:r>
            <a:endParaRPr sz="2800">
              <a:latin typeface="Trebuchet MS"/>
              <a:cs typeface="Trebuchet MS"/>
            </a:endParaRPr>
          </a:p>
          <a:p>
            <a:pPr marL="241300" indent="-229235">
              <a:lnSpc>
                <a:spcPct val="100000"/>
              </a:lnSpc>
              <a:spcBef>
                <a:spcPts val="860"/>
              </a:spcBef>
              <a:buSzPct val="89285"/>
              <a:buChar char="•"/>
              <a:tabLst>
                <a:tab pos="241935" algn="l"/>
              </a:tabLst>
            </a:pPr>
            <a:r>
              <a:rPr sz="2800" spc="85" dirty="0">
                <a:solidFill>
                  <a:srgbClr val="FFFFFF"/>
                </a:solidFill>
                <a:latin typeface="Trebuchet MS"/>
                <a:cs typeface="Trebuchet MS"/>
              </a:rPr>
              <a:t>Runs</a:t>
            </a:r>
            <a:r>
              <a:rPr sz="2800" spc="-1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FFFFFF"/>
                </a:solidFill>
                <a:latin typeface="Trebuchet MS"/>
                <a:cs typeface="Trebuchet MS"/>
              </a:rPr>
              <a:t>stateless</a:t>
            </a:r>
            <a:r>
              <a:rPr sz="2800" spc="-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10" dirty="0">
                <a:solidFill>
                  <a:srgbClr val="FFFFFF"/>
                </a:solidFill>
                <a:latin typeface="Trebuchet MS"/>
                <a:cs typeface="Trebuchet MS"/>
              </a:rPr>
              <a:t>code</a:t>
            </a:r>
            <a:endParaRPr sz="2800">
              <a:latin typeface="Trebuchet MS"/>
              <a:cs typeface="Trebuchet MS"/>
            </a:endParaRPr>
          </a:p>
          <a:p>
            <a:pPr marL="241300" indent="-229235">
              <a:lnSpc>
                <a:spcPct val="100000"/>
              </a:lnSpc>
              <a:spcBef>
                <a:spcPts val="870"/>
              </a:spcBef>
              <a:buSzPct val="89285"/>
              <a:buChar char="•"/>
              <a:tabLst>
                <a:tab pos="241935" algn="l"/>
              </a:tabLst>
            </a:pPr>
            <a:r>
              <a:rPr sz="2800" spc="75" dirty="0">
                <a:solidFill>
                  <a:srgbClr val="FFFFFF"/>
                </a:solidFill>
                <a:latin typeface="Trebuchet MS"/>
                <a:cs typeface="Trebuchet MS"/>
              </a:rPr>
              <a:t>Supports</a:t>
            </a:r>
            <a:r>
              <a:rPr sz="28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10" dirty="0">
                <a:solidFill>
                  <a:srgbClr val="FFFFFF"/>
                </a:solidFill>
                <a:latin typeface="Trebuchet MS"/>
                <a:cs typeface="Trebuchet MS"/>
              </a:rPr>
              <a:t>multiple</a:t>
            </a:r>
            <a:r>
              <a:rPr sz="28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65" dirty="0">
                <a:solidFill>
                  <a:srgbClr val="FFFFFF"/>
                </a:solidFill>
                <a:latin typeface="Trebuchet MS"/>
                <a:cs typeface="Trebuchet MS"/>
              </a:rPr>
              <a:t>languages</a:t>
            </a:r>
            <a:endParaRPr sz="2800">
              <a:latin typeface="Trebuchet MS"/>
              <a:cs typeface="Trebuchet MS"/>
            </a:endParaRPr>
          </a:p>
          <a:p>
            <a:pPr marL="241300" marR="5080" indent="-229235">
              <a:lnSpc>
                <a:spcPct val="90000"/>
              </a:lnSpc>
              <a:spcBef>
                <a:spcPts val="1200"/>
              </a:spcBef>
              <a:buSzPct val="89285"/>
              <a:buChar char="•"/>
              <a:tabLst>
                <a:tab pos="241935" algn="l"/>
              </a:tabLst>
            </a:pPr>
            <a:r>
              <a:rPr sz="2800" spc="85" dirty="0">
                <a:solidFill>
                  <a:srgbClr val="FFFFFF"/>
                </a:solidFill>
                <a:latin typeface="Trebuchet MS"/>
                <a:cs typeface="Trebuchet MS"/>
              </a:rPr>
              <a:t>Runs </a:t>
            </a:r>
            <a:r>
              <a:rPr sz="2800" spc="45" dirty="0">
                <a:solidFill>
                  <a:srgbClr val="FFFFFF"/>
                </a:solidFill>
                <a:latin typeface="Trebuchet MS"/>
                <a:cs typeface="Trebuchet MS"/>
              </a:rPr>
              <a:t>your </a:t>
            </a:r>
            <a:r>
              <a:rPr sz="2800" spc="10" dirty="0">
                <a:solidFill>
                  <a:srgbClr val="FFFFFF"/>
                </a:solidFill>
                <a:latin typeface="Trebuchet MS"/>
                <a:cs typeface="Trebuchet MS"/>
              </a:rPr>
              <a:t>code </a:t>
            </a:r>
            <a:r>
              <a:rPr sz="2800" spc="114" dirty="0">
                <a:solidFill>
                  <a:srgbClr val="FFFFFF"/>
                </a:solidFill>
                <a:latin typeface="Trebuchet MS"/>
                <a:cs typeface="Trebuchet MS"/>
              </a:rPr>
              <a:t>on </a:t>
            </a:r>
            <a:r>
              <a:rPr sz="2800" dirty="0">
                <a:solidFill>
                  <a:srgbClr val="FFFFFF"/>
                </a:solidFill>
                <a:latin typeface="Trebuchet MS"/>
                <a:cs typeface="Trebuchet MS"/>
              </a:rPr>
              <a:t>a </a:t>
            </a:r>
            <a:r>
              <a:rPr sz="2800" spc="10" dirty="0">
                <a:solidFill>
                  <a:srgbClr val="FFFFFF"/>
                </a:solidFill>
                <a:latin typeface="Trebuchet MS"/>
                <a:cs typeface="Trebuchet MS"/>
              </a:rPr>
              <a:t>schedule </a:t>
            </a:r>
            <a:r>
              <a:rPr sz="2800" spc="35" dirty="0">
                <a:solidFill>
                  <a:srgbClr val="FFFFFF"/>
                </a:solidFill>
                <a:latin typeface="Trebuchet MS"/>
                <a:cs typeface="Trebuchet MS"/>
              </a:rPr>
              <a:t>or </a:t>
            </a:r>
            <a:r>
              <a:rPr sz="2800" spc="10" dirty="0">
                <a:solidFill>
                  <a:srgbClr val="FFFFFF"/>
                </a:solidFill>
                <a:latin typeface="Trebuchet MS"/>
                <a:cs typeface="Trebuchet MS"/>
              </a:rPr>
              <a:t>in </a:t>
            </a:r>
            <a:r>
              <a:rPr sz="2800" spc="-8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40" dirty="0">
                <a:solidFill>
                  <a:srgbClr val="FFFFFF"/>
                </a:solidFill>
                <a:latin typeface="Trebuchet MS"/>
                <a:cs typeface="Trebuchet MS"/>
              </a:rPr>
              <a:t>response</a:t>
            </a:r>
            <a:r>
              <a:rPr sz="280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40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280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15" dirty="0">
                <a:solidFill>
                  <a:srgbClr val="FFFFFF"/>
                </a:solidFill>
                <a:latin typeface="Trebuchet MS"/>
                <a:cs typeface="Trebuchet MS"/>
              </a:rPr>
              <a:t>eve</a:t>
            </a:r>
            <a:r>
              <a:rPr sz="2800" spc="1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800" spc="15" dirty="0">
                <a:solidFill>
                  <a:srgbClr val="FFFFFF"/>
                </a:solidFill>
                <a:latin typeface="Trebuchet MS"/>
                <a:cs typeface="Trebuchet MS"/>
              </a:rPr>
              <a:t>ts</a:t>
            </a:r>
            <a:r>
              <a:rPr sz="2800" spc="-1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165" dirty="0">
                <a:solidFill>
                  <a:srgbClr val="FFFFFF"/>
                </a:solidFill>
                <a:latin typeface="Trebuchet MS"/>
                <a:cs typeface="Trebuchet MS"/>
              </a:rPr>
              <a:t>(e.g.,</a:t>
            </a:r>
            <a:r>
              <a:rPr sz="28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70" dirty="0">
                <a:solidFill>
                  <a:srgbClr val="FFFFFF"/>
                </a:solidFill>
                <a:latin typeface="Trebuchet MS"/>
                <a:cs typeface="Trebuchet MS"/>
              </a:rPr>
              <a:t>chan</a:t>
            </a:r>
            <a:r>
              <a:rPr sz="2800" spc="50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2800" spc="10" dirty="0">
                <a:solidFill>
                  <a:srgbClr val="FFFFFF"/>
                </a:solidFill>
                <a:latin typeface="Trebuchet MS"/>
                <a:cs typeface="Trebuchet MS"/>
              </a:rPr>
              <a:t>es</a:t>
            </a:r>
            <a:r>
              <a:rPr sz="28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30" dirty="0">
                <a:solidFill>
                  <a:srgbClr val="FFFFFF"/>
                </a:solidFill>
                <a:latin typeface="Trebuchet MS"/>
                <a:cs typeface="Trebuchet MS"/>
              </a:rPr>
              <a:t>to  </a:t>
            </a:r>
            <a:r>
              <a:rPr sz="2800" spc="10" dirty="0">
                <a:solidFill>
                  <a:srgbClr val="FFFFFF"/>
                </a:solidFill>
                <a:latin typeface="Trebuchet MS"/>
                <a:cs typeface="Trebuchet MS"/>
              </a:rPr>
              <a:t>data in </a:t>
            </a:r>
            <a:r>
              <a:rPr sz="2800" spc="55" dirty="0">
                <a:solidFill>
                  <a:srgbClr val="FFFFFF"/>
                </a:solidFill>
                <a:latin typeface="Trebuchet MS"/>
                <a:cs typeface="Trebuchet MS"/>
              </a:rPr>
              <a:t>an </a:t>
            </a:r>
            <a:r>
              <a:rPr sz="2800" spc="90" dirty="0">
                <a:solidFill>
                  <a:srgbClr val="FFFFFF"/>
                </a:solidFill>
                <a:latin typeface="Trebuchet MS"/>
                <a:cs typeface="Trebuchet MS"/>
              </a:rPr>
              <a:t>Amazon </a:t>
            </a:r>
            <a:r>
              <a:rPr sz="2800" spc="204" dirty="0">
                <a:solidFill>
                  <a:srgbClr val="FFFFFF"/>
                </a:solidFill>
                <a:latin typeface="Trebuchet MS"/>
                <a:cs typeface="Trebuchet MS"/>
              </a:rPr>
              <a:t>S3 </a:t>
            </a:r>
            <a:r>
              <a:rPr sz="2800" spc="5" dirty="0">
                <a:solidFill>
                  <a:srgbClr val="FFFFFF"/>
                </a:solidFill>
                <a:latin typeface="Trebuchet MS"/>
                <a:cs typeface="Trebuchet MS"/>
              </a:rPr>
              <a:t>bucket </a:t>
            </a:r>
            <a:r>
              <a:rPr sz="2800" spc="35" dirty="0">
                <a:solidFill>
                  <a:srgbClr val="FFFFFF"/>
                </a:solidFill>
                <a:latin typeface="Trebuchet MS"/>
                <a:cs typeface="Trebuchet MS"/>
              </a:rPr>
              <a:t>or </a:t>
            </a:r>
            <a:r>
              <a:rPr sz="2800" spc="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90" dirty="0">
                <a:solidFill>
                  <a:srgbClr val="FFFFFF"/>
                </a:solidFill>
                <a:latin typeface="Trebuchet MS"/>
                <a:cs typeface="Trebuchet MS"/>
              </a:rPr>
              <a:t>Amazon</a:t>
            </a:r>
            <a:r>
              <a:rPr sz="28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125" dirty="0">
                <a:solidFill>
                  <a:srgbClr val="FFFFFF"/>
                </a:solidFill>
                <a:latin typeface="Trebuchet MS"/>
                <a:cs typeface="Trebuchet MS"/>
              </a:rPr>
              <a:t>DynamoDB</a:t>
            </a:r>
            <a:r>
              <a:rPr sz="28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30" dirty="0">
                <a:solidFill>
                  <a:srgbClr val="FFFFFF"/>
                </a:solidFill>
                <a:latin typeface="Trebuchet MS"/>
                <a:cs typeface="Trebuchet MS"/>
              </a:rPr>
              <a:t>table)</a:t>
            </a:r>
            <a:endParaRPr sz="28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49630" y="1555241"/>
            <a:ext cx="2885440" cy="4044950"/>
          </a:xfrm>
          <a:prstGeom prst="rect">
            <a:avLst/>
          </a:prstGeom>
          <a:ln w="50292">
            <a:solidFill>
              <a:srgbClr val="F1F4F4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3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3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3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3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42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2600" spc="190" dirty="0">
                <a:solidFill>
                  <a:srgbClr val="FFFFFF"/>
                </a:solidFill>
                <a:latin typeface="Trebuchet MS"/>
                <a:cs typeface="Trebuchet MS"/>
              </a:rPr>
              <a:t>AWS</a:t>
            </a:r>
            <a:endParaRPr sz="2600">
              <a:latin typeface="Trebuchet MS"/>
              <a:cs typeface="Trebuchet MS"/>
            </a:endParaRPr>
          </a:p>
          <a:p>
            <a:pPr marL="635" algn="ctr">
              <a:lnSpc>
                <a:spcPct val="100000"/>
              </a:lnSpc>
            </a:pPr>
            <a:r>
              <a:rPr sz="2600" spc="65" dirty="0">
                <a:solidFill>
                  <a:srgbClr val="FFFFFF"/>
                </a:solidFill>
                <a:latin typeface="Trebuchet MS"/>
                <a:cs typeface="Trebuchet MS"/>
              </a:rPr>
              <a:t>Lambda</a:t>
            </a:r>
            <a:endParaRPr sz="2600">
              <a:latin typeface="Trebuchet MS"/>
              <a:cs typeface="Trebuchet MS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32560" y="2098548"/>
            <a:ext cx="1719072" cy="1719071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90500" cy="685800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82600" y="281762"/>
            <a:ext cx="266763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 spc="185" dirty="0">
                <a:latin typeface="Trebuchet MS"/>
                <a:cs typeface="Trebuchet MS"/>
              </a:rPr>
              <a:t>A</a:t>
            </a:r>
            <a:r>
              <a:rPr sz="4000" b="1" spc="220" dirty="0">
                <a:latin typeface="Trebuchet MS"/>
                <a:cs typeface="Trebuchet MS"/>
              </a:rPr>
              <a:t>m</a:t>
            </a:r>
            <a:r>
              <a:rPr sz="4000" b="1" spc="25" dirty="0">
                <a:latin typeface="Trebuchet MS"/>
                <a:cs typeface="Trebuchet MS"/>
              </a:rPr>
              <a:t>a</a:t>
            </a:r>
            <a:r>
              <a:rPr sz="4000" b="1" spc="-215" dirty="0">
                <a:latin typeface="Trebuchet MS"/>
                <a:cs typeface="Trebuchet MS"/>
              </a:rPr>
              <a:t>z</a:t>
            </a:r>
            <a:r>
              <a:rPr sz="4000" b="1" spc="75" dirty="0">
                <a:latin typeface="Trebuchet MS"/>
                <a:cs typeface="Trebuchet MS"/>
              </a:rPr>
              <a:t>o</a:t>
            </a:r>
            <a:r>
              <a:rPr sz="4000" b="1" spc="155" dirty="0">
                <a:latin typeface="Trebuchet MS"/>
                <a:cs typeface="Trebuchet MS"/>
              </a:rPr>
              <a:t>n</a:t>
            </a:r>
            <a:r>
              <a:rPr sz="4000" b="1" spc="-415" dirty="0">
                <a:latin typeface="Trebuchet MS"/>
                <a:cs typeface="Trebuchet MS"/>
              </a:rPr>
              <a:t> </a:t>
            </a:r>
            <a:r>
              <a:rPr sz="4000" b="1" spc="265" dirty="0">
                <a:latin typeface="Trebuchet MS"/>
                <a:cs typeface="Trebuchet MS"/>
              </a:rPr>
              <a:t>S</a:t>
            </a:r>
            <a:r>
              <a:rPr sz="4000" b="1" spc="45" dirty="0">
                <a:latin typeface="Trebuchet MS"/>
                <a:cs typeface="Trebuchet MS"/>
              </a:rPr>
              <a:t>3</a:t>
            </a:r>
            <a:endParaRPr sz="40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181980" y="1614296"/>
            <a:ext cx="1501775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100" spc="20" dirty="0">
                <a:solidFill>
                  <a:srgbClr val="FFFFFF"/>
                </a:solidFill>
                <a:latin typeface="Trebuchet MS"/>
                <a:cs typeface="Trebuchet MS"/>
              </a:rPr>
              <a:t>Ob</a:t>
            </a:r>
            <a:r>
              <a:rPr sz="2100" spc="15" dirty="0">
                <a:solidFill>
                  <a:srgbClr val="FFFFFF"/>
                </a:solidFill>
                <a:latin typeface="Trebuchet MS"/>
                <a:cs typeface="Trebuchet MS"/>
              </a:rPr>
              <a:t>j</a:t>
            </a:r>
            <a:r>
              <a:rPr sz="2100" spc="-6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100" spc="-5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2100" spc="-3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100" spc="40" dirty="0">
                <a:solidFill>
                  <a:srgbClr val="FFFFFF"/>
                </a:solidFill>
                <a:latin typeface="Trebuchet MS"/>
                <a:cs typeface="Trebuchet MS"/>
              </a:rPr>
              <a:t>-</a:t>
            </a:r>
            <a:r>
              <a:rPr sz="2100" spc="-30" dirty="0">
                <a:solidFill>
                  <a:srgbClr val="FFFFFF"/>
                </a:solidFill>
                <a:latin typeface="Trebuchet MS"/>
                <a:cs typeface="Trebuchet MS"/>
              </a:rPr>
              <a:t>le</a:t>
            </a:r>
            <a:r>
              <a:rPr sz="2100" spc="-5" dirty="0">
                <a:solidFill>
                  <a:srgbClr val="FFFFFF"/>
                </a:solidFill>
                <a:latin typeface="Trebuchet MS"/>
                <a:cs typeface="Trebuchet MS"/>
              </a:rPr>
              <a:t>vel  </a:t>
            </a:r>
            <a:r>
              <a:rPr sz="2100" spc="30" dirty="0">
                <a:solidFill>
                  <a:srgbClr val="FFFFFF"/>
                </a:solidFill>
                <a:latin typeface="Trebuchet MS"/>
                <a:cs typeface="Trebuchet MS"/>
              </a:rPr>
              <a:t>storage</a:t>
            </a:r>
            <a:endParaRPr sz="21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181980" y="2851784"/>
            <a:ext cx="2059939" cy="986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spc="50" dirty="0">
                <a:solidFill>
                  <a:srgbClr val="FFFFFF"/>
                </a:solidFill>
                <a:latin typeface="Trebuchet MS"/>
                <a:cs typeface="Trebuchet MS"/>
              </a:rPr>
              <a:t>Designed</a:t>
            </a:r>
            <a:r>
              <a:rPr sz="2100" spc="-1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100" spc="20" dirty="0">
                <a:solidFill>
                  <a:srgbClr val="FFFFFF"/>
                </a:solidFill>
                <a:latin typeface="Trebuchet MS"/>
                <a:cs typeface="Trebuchet MS"/>
              </a:rPr>
              <a:t>for</a:t>
            </a:r>
            <a:endParaRPr sz="21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2100" spc="140" dirty="0">
                <a:solidFill>
                  <a:srgbClr val="FFFFFF"/>
                </a:solidFill>
                <a:latin typeface="Trebuchet MS"/>
                <a:cs typeface="Trebuchet MS"/>
              </a:rPr>
              <a:t>99.999999999%</a:t>
            </a:r>
            <a:endParaRPr sz="21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2100" dirty="0">
                <a:solidFill>
                  <a:srgbClr val="FFFFFF"/>
                </a:solidFill>
                <a:latin typeface="Trebuchet MS"/>
                <a:cs typeface="Trebuchet MS"/>
              </a:rPr>
              <a:t>durability</a:t>
            </a:r>
            <a:endParaRPr sz="21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181980" y="4527930"/>
            <a:ext cx="1718310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spc="20" dirty="0">
                <a:solidFill>
                  <a:srgbClr val="FFFFFF"/>
                </a:solidFill>
                <a:latin typeface="Trebuchet MS"/>
                <a:cs typeface="Trebuchet MS"/>
              </a:rPr>
              <a:t>Event</a:t>
            </a:r>
            <a:r>
              <a:rPr sz="2100" spc="-1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100" spc="25" dirty="0">
                <a:solidFill>
                  <a:srgbClr val="FFFFFF"/>
                </a:solidFill>
                <a:latin typeface="Trebuchet MS"/>
                <a:cs typeface="Trebuchet MS"/>
              </a:rPr>
              <a:t>triggers</a:t>
            </a:r>
            <a:endParaRPr sz="2100">
              <a:latin typeface="Trebuchet MS"/>
              <a:cs typeface="Trebuchet MS"/>
            </a:endParaRP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890771" y="2770632"/>
            <a:ext cx="1054608" cy="1054608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880103" y="4155947"/>
            <a:ext cx="1072896" cy="1072895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066032" y="1540763"/>
            <a:ext cx="742188" cy="650748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648462" y="1671066"/>
            <a:ext cx="2886710" cy="4044950"/>
          </a:xfrm>
          <a:prstGeom prst="rect">
            <a:avLst/>
          </a:prstGeom>
          <a:ln w="50292">
            <a:solidFill>
              <a:srgbClr val="FFFFFF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3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3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3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3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4250">
              <a:latin typeface="Times New Roman"/>
              <a:cs typeface="Times New Roman"/>
            </a:endParaRPr>
          </a:p>
          <a:p>
            <a:pPr marL="1246505" marR="828040" indent="-421005">
              <a:lnSpc>
                <a:spcPct val="100000"/>
              </a:lnSpc>
            </a:pPr>
            <a:r>
              <a:rPr sz="2600" spc="85" dirty="0">
                <a:solidFill>
                  <a:srgbClr val="FFFFFF"/>
                </a:solidFill>
                <a:latin typeface="Trebuchet MS"/>
                <a:cs typeface="Trebuchet MS"/>
              </a:rPr>
              <a:t>Ama</a:t>
            </a:r>
            <a:r>
              <a:rPr sz="2600" spc="50" dirty="0">
                <a:solidFill>
                  <a:srgbClr val="FFFFFF"/>
                </a:solidFill>
                <a:latin typeface="Trebuchet MS"/>
                <a:cs typeface="Trebuchet MS"/>
              </a:rPr>
              <a:t>z</a:t>
            </a:r>
            <a:r>
              <a:rPr sz="2600" spc="85" dirty="0">
                <a:solidFill>
                  <a:srgbClr val="FFFFFF"/>
                </a:solidFill>
                <a:latin typeface="Trebuchet MS"/>
                <a:cs typeface="Trebuchet MS"/>
              </a:rPr>
              <a:t>on  </a:t>
            </a:r>
            <a:r>
              <a:rPr sz="2600" spc="195" dirty="0">
                <a:solidFill>
                  <a:srgbClr val="FFFFFF"/>
                </a:solidFill>
                <a:latin typeface="Trebuchet MS"/>
                <a:cs typeface="Trebuchet MS"/>
              </a:rPr>
              <a:t>S3</a:t>
            </a:r>
            <a:endParaRPr sz="2600"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629906" y="1462506"/>
            <a:ext cx="4021454" cy="2769235"/>
          </a:xfrm>
          <a:prstGeom prst="rect">
            <a:avLst/>
          </a:prstGeom>
        </p:spPr>
        <p:txBody>
          <a:bodyPr vert="horz" wrap="square" lIns="0" tIns="1651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0"/>
              </a:spcBef>
            </a:pPr>
            <a:r>
              <a:rPr sz="2000" b="1" spc="20" dirty="0">
                <a:solidFill>
                  <a:srgbClr val="FFAD00"/>
                </a:solidFill>
                <a:latin typeface="Trebuchet MS"/>
                <a:cs typeface="Trebuchet MS"/>
              </a:rPr>
              <a:t>Use</a:t>
            </a:r>
            <a:r>
              <a:rPr sz="2000" b="1" spc="-125" dirty="0">
                <a:solidFill>
                  <a:srgbClr val="FFAD00"/>
                </a:solidFill>
                <a:latin typeface="Trebuchet MS"/>
                <a:cs typeface="Trebuchet MS"/>
              </a:rPr>
              <a:t> </a:t>
            </a:r>
            <a:r>
              <a:rPr sz="2000" b="1" spc="-15" dirty="0">
                <a:solidFill>
                  <a:srgbClr val="FFAD00"/>
                </a:solidFill>
                <a:latin typeface="Trebuchet MS"/>
                <a:cs typeface="Trebuchet MS"/>
              </a:rPr>
              <a:t>cases</a:t>
            </a:r>
            <a:endParaRPr sz="2000">
              <a:latin typeface="Trebuchet MS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120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000" spc="25" dirty="0">
                <a:solidFill>
                  <a:srgbClr val="FFFFFF"/>
                </a:solidFill>
                <a:latin typeface="Trebuchet MS"/>
                <a:cs typeface="Trebuchet MS"/>
              </a:rPr>
              <a:t>Content</a:t>
            </a:r>
            <a:r>
              <a:rPr sz="20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30" dirty="0">
                <a:solidFill>
                  <a:srgbClr val="FFFFFF"/>
                </a:solidFill>
                <a:latin typeface="Trebuchet MS"/>
                <a:cs typeface="Trebuchet MS"/>
              </a:rPr>
              <a:t>storage</a:t>
            </a:r>
            <a:r>
              <a:rPr sz="20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50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2000" spc="-1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10" dirty="0">
                <a:solidFill>
                  <a:srgbClr val="FFFFFF"/>
                </a:solidFill>
                <a:latin typeface="Trebuchet MS"/>
                <a:cs typeface="Trebuchet MS"/>
              </a:rPr>
              <a:t>distribution</a:t>
            </a:r>
            <a:endParaRPr sz="2000">
              <a:latin typeface="Trebuchet MS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120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000" spc="35" dirty="0">
                <a:solidFill>
                  <a:srgbClr val="FFFFFF"/>
                </a:solidFill>
                <a:latin typeface="Trebuchet MS"/>
                <a:cs typeface="Trebuchet MS"/>
              </a:rPr>
              <a:t>Backup</a:t>
            </a:r>
            <a:r>
              <a:rPr sz="2000" spc="-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50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2000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15" dirty="0">
                <a:solidFill>
                  <a:srgbClr val="FFFFFF"/>
                </a:solidFill>
                <a:latin typeface="Trebuchet MS"/>
                <a:cs typeface="Trebuchet MS"/>
              </a:rPr>
              <a:t>archiving</a:t>
            </a:r>
            <a:endParaRPr sz="2000">
              <a:latin typeface="Trebuchet MS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120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000" spc="65" dirty="0">
                <a:solidFill>
                  <a:srgbClr val="FFFFFF"/>
                </a:solidFill>
                <a:latin typeface="Trebuchet MS"/>
                <a:cs typeface="Trebuchet MS"/>
              </a:rPr>
              <a:t>Big</a:t>
            </a:r>
            <a:r>
              <a:rPr sz="2000" spc="-1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10" dirty="0">
                <a:solidFill>
                  <a:srgbClr val="FFFFFF"/>
                </a:solidFill>
                <a:latin typeface="Trebuchet MS"/>
                <a:cs typeface="Trebuchet MS"/>
              </a:rPr>
              <a:t>data</a:t>
            </a:r>
            <a:r>
              <a:rPr sz="200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FFFFFF"/>
                </a:solidFill>
                <a:latin typeface="Trebuchet MS"/>
                <a:cs typeface="Trebuchet MS"/>
              </a:rPr>
              <a:t>analytics</a:t>
            </a:r>
            <a:endParaRPr sz="2000">
              <a:latin typeface="Trebuchet MS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120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000" spc="15" dirty="0">
                <a:solidFill>
                  <a:srgbClr val="FFFFFF"/>
                </a:solidFill>
                <a:latin typeface="Trebuchet MS"/>
                <a:cs typeface="Trebuchet MS"/>
              </a:rPr>
              <a:t>Disaster</a:t>
            </a:r>
            <a:r>
              <a:rPr sz="2000" spc="-1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Trebuchet MS"/>
                <a:cs typeface="Trebuchet MS"/>
              </a:rPr>
              <a:t>recovery</a:t>
            </a:r>
            <a:endParaRPr sz="2000">
              <a:latin typeface="Trebuchet MS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120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000" dirty="0">
                <a:solidFill>
                  <a:srgbClr val="FFFFFF"/>
                </a:solidFill>
                <a:latin typeface="Trebuchet MS"/>
                <a:cs typeface="Trebuchet MS"/>
              </a:rPr>
              <a:t>Static</a:t>
            </a:r>
            <a:r>
              <a:rPr sz="2000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FFFFFF"/>
                </a:solidFill>
                <a:latin typeface="Trebuchet MS"/>
                <a:cs typeface="Trebuchet MS"/>
              </a:rPr>
              <a:t>website</a:t>
            </a:r>
            <a:r>
              <a:rPr sz="20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55" dirty="0">
                <a:solidFill>
                  <a:srgbClr val="FFFFFF"/>
                </a:solidFill>
                <a:latin typeface="Trebuchet MS"/>
                <a:cs typeface="Trebuchet MS"/>
              </a:rPr>
              <a:t>hosting</a:t>
            </a:r>
            <a:endParaRPr sz="2000">
              <a:latin typeface="Trebuchet MS"/>
              <a:cs typeface="Trebuchet MS"/>
            </a:endParaRPr>
          </a:p>
        </p:txBody>
      </p:sp>
      <p:pic>
        <p:nvPicPr>
          <p:cNvPr id="13" name="object 1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226819" y="2322576"/>
            <a:ext cx="1719072" cy="1719072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90500" cy="685800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82600" y="281762"/>
            <a:ext cx="266763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 spc="185" dirty="0">
                <a:latin typeface="Trebuchet MS"/>
                <a:cs typeface="Trebuchet MS"/>
              </a:rPr>
              <a:t>A</a:t>
            </a:r>
            <a:r>
              <a:rPr sz="4000" b="1" spc="220" dirty="0">
                <a:latin typeface="Trebuchet MS"/>
                <a:cs typeface="Trebuchet MS"/>
              </a:rPr>
              <a:t>m</a:t>
            </a:r>
            <a:r>
              <a:rPr sz="4000" b="1" spc="25" dirty="0">
                <a:latin typeface="Trebuchet MS"/>
                <a:cs typeface="Trebuchet MS"/>
              </a:rPr>
              <a:t>a</a:t>
            </a:r>
            <a:r>
              <a:rPr sz="4000" b="1" spc="-215" dirty="0">
                <a:latin typeface="Trebuchet MS"/>
                <a:cs typeface="Trebuchet MS"/>
              </a:rPr>
              <a:t>z</a:t>
            </a:r>
            <a:r>
              <a:rPr sz="4000" b="1" spc="75" dirty="0">
                <a:latin typeface="Trebuchet MS"/>
                <a:cs typeface="Trebuchet MS"/>
              </a:rPr>
              <a:t>o</a:t>
            </a:r>
            <a:r>
              <a:rPr sz="4000" b="1" spc="155" dirty="0">
                <a:latin typeface="Trebuchet MS"/>
                <a:cs typeface="Trebuchet MS"/>
              </a:rPr>
              <a:t>n</a:t>
            </a:r>
            <a:r>
              <a:rPr sz="4000" b="1" spc="-415" dirty="0">
                <a:latin typeface="Trebuchet MS"/>
                <a:cs typeface="Trebuchet MS"/>
              </a:rPr>
              <a:t> </a:t>
            </a:r>
            <a:r>
              <a:rPr sz="4000" b="1" spc="265" dirty="0">
                <a:latin typeface="Trebuchet MS"/>
                <a:cs typeface="Trebuchet MS"/>
              </a:rPr>
              <a:t>S</a:t>
            </a:r>
            <a:r>
              <a:rPr sz="4000" b="1" spc="45" dirty="0">
                <a:latin typeface="Trebuchet MS"/>
                <a:cs typeface="Trebuchet MS"/>
              </a:rPr>
              <a:t>3</a:t>
            </a:r>
            <a:endParaRPr sz="40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793351" y="4421504"/>
            <a:ext cx="1430655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100" b="1" spc="35" dirty="0">
                <a:solidFill>
                  <a:srgbClr val="FFFFFF"/>
                </a:solidFill>
                <a:latin typeface="Trebuchet MS"/>
                <a:cs typeface="Trebuchet MS"/>
              </a:rPr>
              <a:t>Amazon</a:t>
            </a:r>
            <a:r>
              <a:rPr sz="2100" b="1" spc="-1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100" b="1" spc="75" dirty="0">
                <a:solidFill>
                  <a:srgbClr val="FFFFFF"/>
                </a:solidFill>
                <a:latin typeface="Trebuchet MS"/>
                <a:cs typeface="Trebuchet MS"/>
              </a:rPr>
              <a:t>S3 </a:t>
            </a:r>
            <a:r>
              <a:rPr sz="2100" b="1" spc="-6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100" b="1" dirty="0">
                <a:solidFill>
                  <a:srgbClr val="FFFFFF"/>
                </a:solidFill>
                <a:latin typeface="Trebuchet MS"/>
                <a:cs typeface="Trebuchet MS"/>
              </a:rPr>
              <a:t>bucket</a:t>
            </a:r>
            <a:endParaRPr sz="2100">
              <a:latin typeface="Trebuchet MS"/>
              <a:cs typeface="Trebuchet MS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00200" y="4262628"/>
            <a:ext cx="975360" cy="975360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255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65"/>
              </a:spcBef>
              <a:buSzPct val="89285"/>
              <a:buChar char="•"/>
              <a:tabLst>
                <a:tab pos="241300" algn="l"/>
              </a:tabLst>
            </a:pPr>
            <a:r>
              <a:rPr b="0" spc="10" dirty="0">
                <a:solidFill>
                  <a:srgbClr val="FFFFFF"/>
                </a:solidFill>
                <a:latin typeface="Trebuchet MS"/>
                <a:cs typeface="Trebuchet MS"/>
              </a:rPr>
              <a:t>Built</a:t>
            </a:r>
            <a:r>
              <a:rPr b="0" spc="-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b="0" spc="35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b="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pc="-15" dirty="0"/>
              <a:t>store</a:t>
            </a:r>
            <a:r>
              <a:rPr spc="-120" dirty="0"/>
              <a:t> </a:t>
            </a:r>
            <a:r>
              <a:rPr spc="60" dirty="0"/>
              <a:t>and</a:t>
            </a:r>
            <a:r>
              <a:rPr spc="-120" dirty="0"/>
              <a:t> </a:t>
            </a:r>
            <a:r>
              <a:rPr spc="-55" dirty="0"/>
              <a:t>retrieve</a:t>
            </a:r>
            <a:r>
              <a:rPr spc="-80" dirty="0"/>
              <a:t> </a:t>
            </a:r>
            <a:r>
              <a:rPr b="0" spc="10" dirty="0">
                <a:solidFill>
                  <a:srgbClr val="FFFFFF"/>
                </a:solidFill>
                <a:latin typeface="Trebuchet MS"/>
                <a:cs typeface="Trebuchet MS"/>
              </a:rPr>
              <a:t>data</a:t>
            </a:r>
          </a:p>
          <a:p>
            <a:pPr marL="241300" indent="-228600">
              <a:lnSpc>
                <a:spcPct val="100000"/>
              </a:lnSpc>
              <a:spcBef>
                <a:spcPts val="860"/>
              </a:spcBef>
              <a:buSzPct val="89285"/>
              <a:buChar char="•"/>
              <a:tabLst>
                <a:tab pos="241300" algn="l"/>
              </a:tabLst>
            </a:pPr>
            <a:r>
              <a:rPr b="0" spc="-65" dirty="0">
                <a:solidFill>
                  <a:srgbClr val="FFFFFF"/>
                </a:solidFill>
                <a:latin typeface="Trebuchet MS"/>
                <a:cs typeface="Trebuchet MS"/>
              </a:rPr>
              <a:t>Fast,</a:t>
            </a:r>
            <a:r>
              <a:rPr b="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b="0" spc="-30" dirty="0">
                <a:solidFill>
                  <a:srgbClr val="FFFFFF"/>
                </a:solidFill>
                <a:latin typeface="Trebuchet MS"/>
                <a:cs typeface="Trebuchet MS"/>
              </a:rPr>
              <a:t>durable,</a:t>
            </a:r>
            <a:r>
              <a:rPr b="0" spc="-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pc="70" dirty="0"/>
              <a:t>highly</a:t>
            </a:r>
            <a:r>
              <a:rPr spc="-95" dirty="0"/>
              <a:t> </a:t>
            </a:r>
            <a:r>
              <a:rPr spc="25" dirty="0"/>
              <a:t>available</a:t>
            </a:r>
            <a:r>
              <a:rPr spc="-85" dirty="0"/>
              <a:t> </a:t>
            </a:r>
            <a:r>
              <a:rPr spc="-35" dirty="0"/>
              <a:t>access</a:t>
            </a:r>
            <a:r>
              <a:rPr spc="-65" dirty="0"/>
              <a:t> </a:t>
            </a:r>
            <a:r>
              <a:rPr b="0" spc="35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b="0" spc="-1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b="0" spc="-35" dirty="0">
                <a:solidFill>
                  <a:srgbClr val="FFFFFF"/>
                </a:solidFill>
                <a:latin typeface="Trebuchet MS"/>
                <a:cs typeface="Trebuchet MS"/>
              </a:rPr>
              <a:t>objects</a:t>
            </a:r>
          </a:p>
          <a:p>
            <a:pPr marL="241300" indent="-228600">
              <a:lnSpc>
                <a:spcPct val="100000"/>
              </a:lnSpc>
              <a:spcBef>
                <a:spcPts val="870"/>
              </a:spcBef>
              <a:buSzPct val="89285"/>
              <a:buChar char="•"/>
              <a:tabLst>
                <a:tab pos="241300" algn="l"/>
              </a:tabLst>
            </a:pPr>
            <a:r>
              <a:rPr b="0" spc="45" dirty="0">
                <a:solidFill>
                  <a:srgbClr val="FFFFFF"/>
                </a:solidFill>
                <a:latin typeface="Trebuchet MS"/>
                <a:cs typeface="Trebuchet MS"/>
              </a:rPr>
              <a:t>Can</a:t>
            </a:r>
            <a:r>
              <a:rPr b="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b="0" spc="10" dirty="0">
                <a:solidFill>
                  <a:srgbClr val="FFFFFF"/>
                </a:solidFill>
                <a:latin typeface="Trebuchet MS"/>
                <a:cs typeface="Trebuchet MS"/>
              </a:rPr>
              <a:t>store</a:t>
            </a:r>
            <a:r>
              <a:rPr b="0" spc="-1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b="0" spc="55" dirty="0">
                <a:solidFill>
                  <a:srgbClr val="FFFFFF"/>
                </a:solidFill>
                <a:latin typeface="Trebuchet MS"/>
                <a:cs typeface="Trebuchet MS"/>
              </a:rPr>
              <a:t>an</a:t>
            </a:r>
            <a:r>
              <a:rPr b="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pc="30" dirty="0"/>
              <a:t>unlimited</a:t>
            </a:r>
            <a:r>
              <a:rPr spc="-110" dirty="0"/>
              <a:t> </a:t>
            </a:r>
            <a:r>
              <a:rPr spc="25" dirty="0"/>
              <a:t>number</a:t>
            </a:r>
            <a:r>
              <a:rPr spc="-120" dirty="0"/>
              <a:t> </a:t>
            </a:r>
            <a:r>
              <a:rPr spc="60" dirty="0"/>
              <a:t>of</a:t>
            </a:r>
            <a:r>
              <a:rPr spc="-100" dirty="0"/>
              <a:t> </a:t>
            </a:r>
            <a:r>
              <a:rPr spc="-35" dirty="0"/>
              <a:t>objects</a:t>
            </a:r>
            <a:r>
              <a:rPr spc="-70" dirty="0"/>
              <a:t> </a:t>
            </a:r>
            <a:r>
              <a:rPr b="0" spc="10" dirty="0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r>
              <a:rPr b="0" spc="-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b="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b="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b="0" spc="5" dirty="0">
                <a:solidFill>
                  <a:srgbClr val="FFFFFF"/>
                </a:solidFill>
                <a:latin typeface="Trebuchet MS"/>
                <a:cs typeface="Trebuchet MS"/>
              </a:rPr>
              <a:t>bucket</a:t>
            </a:r>
          </a:p>
          <a:p>
            <a:pPr marL="241300" indent="-228600">
              <a:lnSpc>
                <a:spcPct val="100000"/>
              </a:lnSpc>
              <a:spcBef>
                <a:spcPts val="860"/>
              </a:spcBef>
              <a:buSzPct val="89285"/>
              <a:buChar char="•"/>
              <a:tabLst>
                <a:tab pos="241300" algn="l"/>
              </a:tabLst>
            </a:pPr>
            <a:r>
              <a:rPr b="0" spc="45" dirty="0">
                <a:solidFill>
                  <a:srgbClr val="FFFFFF"/>
                </a:solidFill>
                <a:latin typeface="Trebuchet MS"/>
                <a:cs typeface="Trebuchet MS"/>
              </a:rPr>
              <a:t>Store</a:t>
            </a:r>
            <a:r>
              <a:rPr b="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b="0" spc="65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b="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b="0" spc="-40" dirty="0">
                <a:solidFill>
                  <a:srgbClr val="FFFFFF"/>
                </a:solidFill>
                <a:latin typeface="Trebuchet MS"/>
                <a:cs typeface="Trebuchet MS"/>
              </a:rPr>
              <a:t>retrieve</a:t>
            </a:r>
            <a:r>
              <a:rPr b="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b="0" spc="10" dirty="0">
                <a:solidFill>
                  <a:srgbClr val="FFFFFF"/>
                </a:solidFill>
                <a:latin typeface="Trebuchet MS"/>
                <a:cs typeface="Trebuchet MS"/>
              </a:rPr>
              <a:t>data</a:t>
            </a:r>
            <a:r>
              <a:rPr b="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b="0" spc="-20" dirty="0">
                <a:solidFill>
                  <a:srgbClr val="FFFFFF"/>
                </a:solidFill>
                <a:latin typeface="Trebuchet MS"/>
                <a:cs typeface="Trebuchet MS"/>
              </a:rPr>
              <a:t>at</a:t>
            </a:r>
            <a:r>
              <a:rPr b="0" spc="-1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b="0" spc="50" dirty="0">
                <a:solidFill>
                  <a:srgbClr val="FFFFFF"/>
                </a:solidFill>
                <a:latin typeface="Trebuchet MS"/>
                <a:cs typeface="Trebuchet MS"/>
              </a:rPr>
              <a:t>any</a:t>
            </a:r>
            <a:r>
              <a:rPr b="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b="0" spc="-70" dirty="0">
                <a:solidFill>
                  <a:srgbClr val="FFFFFF"/>
                </a:solidFill>
                <a:latin typeface="Trebuchet MS"/>
                <a:cs typeface="Trebuchet MS"/>
              </a:rPr>
              <a:t>time,</a:t>
            </a:r>
            <a:r>
              <a:rPr b="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b="0" spc="60" dirty="0">
                <a:solidFill>
                  <a:srgbClr val="FFFFFF"/>
                </a:solidFill>
                <a:latin typeface="Trebuchet MS"/>
                <a:cs typeface="Trebuchet MS"/>
              </a:rPr>
              <a:t>from</a:t>
            </a:r>
            <a:r>
              <a:rPr b="0" spc="-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pc="-10" dirty="0"/>
              <a:t>anywhere</a:t>
            </a:r>
            <a:r>
              <a:rPr spc="-110" dirty="0"/>
              <a:t> </a:t>
            </a:r>
            <a:r>
              <a:rPr spc="65" dirty="0"/>
              <a:t>on</a:t>
            </a:r>
            <a:r>
              <a:rPr spc="-100" dirty="0"/>
              <a:t> </a:t>
            </a:r>
            <a:r>
              <a:rPr spc="-20" dirty="0"/>
              <a:t>the</a:t>
            </a:r>
            <a:r>
              <a:rPr spc="-114" dirty="0"/>
              <a:t> </a:t>
            </a:r>
            <a:r>
              <a:rPr spc="10" dirty="0"/>
              <a:t>web</a:t>
            </a: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3150"/>
          </a:p>
          <a:p>
            <a:pPr marL="1234440">
              <a:lnSpc>
                <a:spcPct val="100000"/>
              </a:lnSpc>
            </a:pPr>
            <a:r>
              <a:rPr sz="2100" spc="5" dirty="0">
                <a:solidFill>
                  <a:srgbClr val="FFFFFF"/>
                </a:solidFill>
              </a:rPr>
              <a:t>Client</a:t>
            </a:r>
            <a:endParaRPr sz="2100"/>
          </a:p>
        </p:txBody>
      </p:sp>
      <p:grpSp>
        <p:nvGrpSpPr>
          <p:cNvPr id="8" name="object 8"/>
          <p:cNvGrpSpPr/>
          <p:nvPr/>
        </p:nvGrpSpPr>
        <p:grpSpPr>
          <a:xfrm>
            <a:off x="2059685" y="3712780"/>
            <a:ext cx="7628890" cy="2099945"/>
            <a:chOff x="2059685" y="3712780"/>
            <a:chExt cx="7628890" cy="2099945"/>
          </a:xfrm>
        </p:grpSpPr>
        <p:sp>
          <p:nvSpPr>
            <p:cNvPr id="9" name="object 9"/>
            <p:cNvSpPr/>
            <p:nvPr/>
          </p:nvSpPr>
          <p:spPr>
            <a:xfrm>
              <a:off x="2059686" y="4712969"/>
              <a:ext cx="7238365" cy="833119"/>
            </a:xfrm>
            <a:custGeom>
              <a:avLst/>
              <a:gdLst/>
              <a:ahLst/>
              <a:cxnLst/>
              <a:rect l="l" t="t" r="r" b="b"/>
              <a:pathLst>
                <a:path w="7238365" h="833120">
                  <a:moveTo>
                    <a:pt x="6731635" y="38100"/>
                  </a:moveTo>
                  <a:lnTo>
                    <a:pt x="6711823" y="28194"/>
                  </a:lnTo>
                  <a:lnTo>
                    <a:pt x="6655435" y="0"/>
                  </a:lnTo>
                  <a:lnTo>
                    <a:pt x="6655435" y="28194"/>
                  </a:lnTo>
                  <a:lnTo>
                    <a:pt x="516636" y="28194"/>
                  </a:lnTo>
                  <a:lnTo>
                    <a:pt x="516636" y="48006"/>
                  </a:lnTo>
                  <a:lnTo>
                    <a:pt x="6655435" y="48006"/>
                  </a:lnTo>
                  <a:lnTo>
                    <a:pt x="6655435" y="76200"/>
                  </a:lnTo>
                  <a:lnTo>
                    <a:pt x="6711823" y="48006"/>
                  </a:lnTo>
                  <a:lnTo>
                    <a:pt x="6731635" y="38100"/>
                  </a:lnTo>
                  <a:close/>
                </a:path>
                <a:path w="7238365" h="833120">
                  <a:moveTo>
                    <a:pt x="7238365" y="518160"/>
                  </a:moveTo>
                  <a:lnTo>
                    <a:pt x="7218553" y="518160"/>
                  </a:lnTo>
                  <a:lnTo>
                    <a:pt x="7218553" y="813054"/>
                  </a:lnTo>
                  <a:lnTo>
                    <a:pt x="48006" y="813054"/>
                  </a:lnTo>
                  <a:lnTo>
                    <a:pt x="48006" y="611251"/>
                  </a:lnTo>
                  <a:lnTo>
                    <a:pt x="76200" y="611251"/>
                  </a:lnTo>
                  <a:lnTo>
                    <a:pt x="69850" y="598551"/>
                  </a:lnTo>
                  <a:lnTo>
                    <a:pt x="38100" y="535051"/>
                  </a:lnTo>
                  <a:lnTo>
                    <a:pt x="0" y="611251"/>
                  </a:lnTo>
                  <a:lnTo>
                    <a:pt x="28194" y="611251"/>
                  </a:lnTo>
                  <a:lnTo>
                    <a:pt x="28194" y="832866"/>
                  </a:lnTo>
                  <a:lnTo>
                    <a:pt x="7238365" y="832866"/>
                  </a:lnTo>
                  <a:lnTo>
                    <a:pt x="7238365" y="822960"/>
                  </a:lnTo>
                  <a:lnTo>
                    <a:pt x="7238365" y="813054"/>
                  </a:lnTo>
                  <a:lnTo>
                    <a:pt x="7238365" y="518160"/>
                  </a:lnTo>
                  <a:close/>
                </a:path>
              </a:pathLst>
            </a:custGeom>
            <a:solidFill>
              <a:srgbClr val="AFBBB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51538" y="3903586"/>
              <a:ext cx="388104" cy="394982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212706" y="3903535"/>
              <a:ext cx="388104" cy="394982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064559" y="3712780"/>
              <a:ext cx="356364" cy="364681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878823" y="4315968"/>
              <a:ext cx="809244" cy="809244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3331463" y="5247132"/>
              <a:ext cx="599440" cy="565785"/>
            </a:xfrm>
            <a:custGeom>
              <a:avLst/>
              <a:gdLst/>
              <a:ahLst/>
              <a:cxnLst/>
              <a:rect l="l" t="t" r="r" b="b"/>
              <a:pathLst>
                <a:path w="599439" h="565785">
                  <a:moveTo>
                    <a:pt x="598932" y="0"/>
                  </a:moveTo>
                  <a:lnTo>
                    <a:pt x="0" y="0"/>
                  </a:lnTo>
                  <a:lnTo>
                    <a:pt x="0" y="565404"/>
                  </a:lnTo>
                  <a:lnTo>
                    <a:pt x="598932" y="565404"/>
                  </a:lnTo>
                  <a:lnTo>
                    <a:pt x="598932" y="0"/>
                  </a:lnTo>
                  <a:close/>
                </a:path>
              </a:pathLst>
            </a:custGeom>
            <a:solidFill>
              <a:srgbClr val="2828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36056" y="5331422"/>
              <a:ext cx="388104" cy="394982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4634610" y="5633720"/>
            <a:ext cx="21704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rgbClr val="F1F4F4"/>
                </a:solidFill>
                <a:latin typeface="Wingdings"/>
                <a:cs typeface="Wingdings"/>
              </a:rPr>
              <a:t></a:t>
            </a:r>
            <a:r>
              <a:rPr sz="2000" spc="-20" dirty="0">
                <a:solidFill>
                  <a:srgbClr val="F1F4F4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Trebuchet MS"/>
                <a:cs typeface="Trebuchet MS"/>
              </a:rPr>
              <a:t>Object</a:t>
            </a:r>
            <a:r>
              <a:rPr sz="2000" spc="-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5" dirty="0">
                <a:solidFill>
                  <a:srgbClr val="FFFFFF"/>
                </a:solidFill>
                <a:latin typeface="Trebuchet MS"/>
                <a:cs typeface="Trebuchet MS"/>
              </a:rPr>
              <a:t>returned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050919" y="4254246"/>
            <a:ext cx="333819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solidFill>
                  <a:srgbClr val="FFFFFF"/>
                </a:solidFill>
                <a:latin typeface="Trebuchet MS"/>
                <a:cs typeface="Trebuchet MS"/>
              </a:rPr>
              <a:t>Client</a:t>
            </a:r>
            <a:r>
              <a:rPr sz="2000" spc="-1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45" dirty="0">
                <a:solidFill>
                  <a:srgbClr val="FFFFFF"/>
                </a:solidFill>
                <a:latin typeface="Trebuchet MS"/>
                <a:cs typeface="Trebuchet MS"/>
              </a:rPr>
              <a:t>sends</a:t>
            </a:r>
            <a:r>
              <a:rPr sz="20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5" dirty="0">
                <a:solidFill>
                  <a:srgbClr val="FFFFFF"/>
                </a:solidFill>
                <a:latin typeface="Trebuchet MS"/>
                <a:cs typeface="Trebuchet MS"/>
              </a:rPr>
              <a:t>request</a:t>
            </a:r>
            <a:r>
              <a:rPr sz="20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30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200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150" dirty="0">
                <a:solidFill>
                  <a:srgbClr val="FFFFFF"/>
                </a:solidFill>
                <a:latin typeface="Trebuchet MS"/>
                <a:cs typeface="Trebuchet MS"/>
              </a:rPr>
              <a:t>S3</a:t>
            </a:r>
            <a:r>
              <a:rPr sz="200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F1F4F4"/>
                </a:solidFill>
                <a:latin typeface="Wingdings"/>
                <a:cs typeface="Wingdings"/>
              </a:rPr>
              <a:t></a:t>
            </a:r>
            <a:endParaRPr sz="2000">
              <a:latin typeface="Wingdings"/>
              <a:cs typeface="Wingding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593FA2-766F-4A01-A2FC-E78F1BB7AF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S3 storage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7B1C5A-2047-435B-9578-3A8070C20F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78" y="1447800"/>
            <a:ext cx="12168389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0717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90500" cy="685800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82600" y="281762"/>
            <a:ext cx="436308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 spc="-65" dirty="0">
                <a:latin typeface="Trebuchet MS"/>
                <a:cs typeface="Trebuchet MS"/>
              </a:rPr>
              <a:t>C</a:t>
            </a:r>
            <a:r>
              <a:rPr sz="4000" b="1" spc="45" dirty="0">
                <a:latin typeface="Trebuchet MS"/>
                <a:cs typeface="Trebuchet MS"/>
              </a:rPr>
              <a:t>h</a:t>
            </a:r>
            <a:r>
              <a:rPr sz="4000" b="1" spc="75" dirty="0">
                <a:latin typeface="Trebuchet MS"/>
                <a:cs typeface="Trebuchet MS"/>
              </a:rPr>
              <a:t>oo</a:t>
            </a:r>
            <a:r>
              <a:rPr sz="4000" b="1" spc="25" dirty="0">
                <a:latin typeface="Trebuchet MS"/>
                <a:cs typeface="Trebuchet MS"/>
              </a:rPr>
              <a:t>s</a:t>
            </a:r>
            <a:r>
              <a:rPr sz="4000" b="1" spc="-30" dirty="0">
                <a:latin typeface="Trebuchet MS"/>
                <a:cs typeface="Trebuchet MS"/>
              </a:rPr>
              <a:t>i</a:t>
            </a:r>
            <a:r>
              <a:rPr sz="4000" b="1" spc="55" dirty="0">
                <a:latin typeface="Trebuchet MS"/>
                <a:cs typeface="Trebuchet MS"/>
              </a:rPr>
              <a:t>n</a:t>
            </a:r>
            <a:r>
              <a:rPr sz="4000" b="1" spc="434" dirty="0">
                <a:latin typeface="Trebuchet MS"/>
                <a:cs typeface="Trebuchet MS"/>
              </a:rPr>
              <a:t>g</a:t>
            </a:r>
            <a:r>
              <a:rPr sz="4000" b="1" spc="-430" dirty="0">
                <a:latin typeface="Trebuchet MS"/>
                <a:cs typeface="Trebuchet MS"/>
              </a:rPr>
              <a:t> </a:t>
            </a:r>
            <a:r>
              <a:rPr sz="4000" b="1" spc="130" dirty="0">
                <a:latin typeface="Trebuchet MS"/>
                <a:cs typeface="Trebuchet MS"/>
              </a:rPr>
              <a:t>a</a:t>
            </a:r>
            <a:r>
              <a:rPr sz="4000" b="1" spc="-425" dirty="0">
                <a:latin typeface="Trebuchet MS"/>
                <a:cs typeface="Trebuchet MS"/>
              </a:rPr>
              <a:t> </a:t>
            </a:r>
            <a:r>
              <a:rPr sz="4000" b="1" spc="120" dirty="0">
                <a:latin typeface="Trebuchet MS"/>
                <a:cs typeface="Trebuchet MS"/>
              </a:rPr>
              <a:t>R</a:t>
            </a:r>
            <a:r>
              <a:rPr sz="4000" b="1" spc="-190" dirty="0">
                <a:latin typeface="Trebuchet MS"/>
                <a:cs typeface="Trebuchet MS"/>
              </a:rPr>
              <a:t>e</a:t>
            </a:r>
            <a:r>
              <a:rPr sz="4000" b="1" spc="335" dirty="0">
                <a:latin typeface="Trebuchet MS"/>
                <a:cs typeface="Trebuchet MS"/>
              </a:rPr>
              <a:t>g</a:t>
            </a:r>
            <a:r>
              <a:rPr sz="4000" b="1" spc="-30" dirty="0">
                <a:latin typeface="Trebuchet MS"/>
                <a:cs typeface="Trebuchet MS"/>
              </a:rPr>
              <a:t>i</a:t>
            </a:r>
            <a:r>
              <a:rPr sz="4000" b="1" spc="75" dirty="0">
                <a:latin typeface="Trebuchet MS"/>
                <a:cs typeface="Trebuchet MS"/>
              </a:rPr>
              <a:t>o</a:t>
            </a:r>
            <a:r>
              <a:rPr sz="4000" b="1" spc="155" dirty="0">
                <a:latin typeface="Trebuchet MS"/>
                <a:cs typeface="Trebuchet MS"/>
              </a:rPr>
              <a:t>n</a:t>
            </a:r>
            <a:endParaRPr sz="40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15136" y="4351401"/>
            <a:ext cx="2520951" cy="982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spc="10" dirty="0">
                <a:solidFill>
                  <a:srgbClr val="FFFFFF"/>
                </a:solidFill>
                <a:latin typeface="Trebuchet MS"/>
                <a:cs typeface="Trebuchet MS"/>
              </a:rPr>
              <a:t>Are</a:t>
            </a:r>
            <a:r>
              <a:rPr sz="21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100" spc="-10" dirty="0">
                <a:solidFill>
                  <a:srgbClr val="FFFFFF"/>
                </a:solidFill>
                <a:latin typeface="Trebuchet MS"/>
                <a:cs typeface="Trebuchet MS"/>
              </a:rPr>
              <a:t>there</a:t>
            </a:r>
            <a:r>
              <a:rPr sz="2100" spc="-1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Trebuchet MS"/>
                <a:cs typeface="Trebuchet MS"/>
              </a:rPr>
              <a:t>relevant</a:t>
            </a:r>
            <a:r>
              <a:rPr sz="21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100" spc="50" dirty="0">
                <a:solidFill>
                  <a:srgbClr val="FFFFFF"/>
                </a:solidFill>
                <a:latin typeface="Trebuchet MS"/>
                <a:cs typeface="Trebuchet MS"/>
              </a:rPr>
              <a:t>Region</a:t>
            </a:r>
            <a:endParaRPr sz="2100" dirty="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2100" spc="10" dirty="0">
                <a:solidFill>
                  <a:srgbClr val="FFFFFF"/>
                </a:solidFill>
                <a:latin typeface="Trebuchet MS"/>
                <a:cs typeface="Trebuchet MS"/>
              </a:rPr>
              <a:t>data</a:t>
            </a:r>
            <a:r>
              <a:rPr sz="210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Trebuchet MS"/>
                <a:cs typeface="Trebuchet MS"/>
              </a:rPr>
              <a:t>privacy</a:t>
            </a:r>
            <a:r>
              <a:rPr sz="210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100" spc="40" dirty="0">
                <a:solidFill>
                  <a:srgbClr val="FFFFFF"/>
                </a:solidFill>
                <a:latin typeface="Trebuchet MS"/>
                <a:cs typeface="Trebuchet MS"/>
              </a:rPr>
              <a:t>laws?</a:t>
            </a:r>
            <a:endParaRPr sz="2100" dirty="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15136" y="5474892"/>
            <a:ext cx="2520950" cy="982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100" spc="35" dirty="0">
                <a:solidFill>
                  <a:srgbClr val="FFFFFF"/>
                </a:solidFill>
                <a:latin typeface="Trebuchet MS"/>
                <a:cs typeface="Trebuchet MS"/>
              </a:rPr>
              <a:t>Can </a:t>
            </a:r>
            <a:r>
              <a:rPr sz="2100" spc="20" dirty="0">
                <a:solidFill>
                  <a:srgbClr val="FFFFFF"/>
                </a:solidFill>
                <a:latin typeface="Trebuchet MS"/>
                <a:cs typeface="Trebuchet MS"/>
              </a:rPr>
              <a:t>customer </a:t>
            </a:r>
            <a:r>
              <a:rPr sz="2100" spc="10" dirty="0">
                <a:solidFill>
                  <a:srgbClr val="FFFFFF"/>
                </a:solidFill>
                <a:latin typeface="Trebuchet MS"/>
                <a:cs typeface="Trebuchet MS"/>
              </a:rPr>
              <a:t>data </a:t>
            </a:r>
            <a:r>
              <a:rPr sz="2100" spc="15" dirty="0">
                <a:solidFill>
                  <a:srgbClr val="FFFFFF"/>
                </a:solidFill>
                <a:latin typeface="Trebuchet MS"/>
                <a:cs typeface="Trebuchet MS"/>
              </a:rPr>
              <a:t>be </a:t>
            </a:r>
            <a:r>
              <a:rPr sz="2100" spc="20" dirty="0">
                <a:solidFill>
                  <a:srgbClr val="FFFFFF"/>
                </a:solidFill>
                <a:latin typeface="Trebuchet MS"/>
                <a:cs typeface="Trebuchet MS"/>
              </a:rPr>
              <a:t> stored</a:t>
            </a:r>
            <a:r>
              <a:rPr sz="2100" spc="-1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100" spc="20" dirty="0">
                <a:solidFill>
                  <a:srgbClr val="FFFFFF"/>
                </a:solidFill>
                <a:latin typeface="Trebuchet MS"/>
                <a:cs typeface="Trebuchet MS"/>
              </a:rPr>
              <a:t>outside</a:t>
            </a:r>
            <a:r>
              <a:rPr sz="210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100" spc="5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21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100" spc="30" dirty="0">
                <a:solidFill>
                  <a:srgbClr val="FFFFFF"/>
                </a:solidFill>
                <a:latin typeface="Trebuchet MS"/>
                <a:cs typeface="Trebuchet MS"/>
              </a:rPr>
              <a:t>country?</a:t>
            </a:r>
            <a:endParaRPr sz="2100" dirty="0">
              <a:latin typeface="Trebuchet MS"/>
              <a:cs typeface="Trebuchet MS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47116" y="2313432"/>
            <a:ext cx="1772412" cy="1773936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815136" y="1439671"/>
            <a:ext cx="2309064" cy="9367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2000" b="1" spc="45" dirty="0">
                <a:solidFill>
                  <a:srgbClr val="FFAD00"/>
                </a:solidFill>
                <a:latin typeface="Trebuchet MS"/>
                <a:cs typeface="Trebuchet MS"/>
              </a:rPr>
              <a:t>Data </a:t>
            </a:r>
            <a:r>
              <a:rPr sz="2000" b="1" spc="-15" dirty="0">
                <a:solidFill>
                  <a:srgbClr val="FFAD00"/>
                </a:solidFill>
                <a:latin typeface="Trebuchet MS"/>
                <a:cs typeface="Trebuchet MS"/>
              </a:rPr>
              <a:t>residency </a:t>
            </a:r>
            <a:r>
              <a:rPr sz="2000" b="1" spc="-10" dirty="0">
                <a:solidFill>
                  <a:srgbClr val="FFAD00"/>
                </a:solidFill>
                <a:latin typeface="Trebuchet MS"/>
                <a:cs typeface="Trebuchet MS"/>
              </a:rPr>
              <a:t> </a:t>
            </a:r>
            <a:r>
              <a:rPr sz="2000" b="1" spc="20" dirty="0">
                <a:solidFill>
                  <a:srgbClr val="FFAD00"/>
                </a:solidFill>
                <a:latin typeface="Trebuchet MS"/>
                <a:cs typeface="Trebuchet MS"/>
              </a:rPr>
              <a:t>regulatory</a:t>
            </a:r>
            <a:r>
              <a:rPr sz="2000" b="1" spc="-135" dirty="0">
                <a:solidFill>
                  <a:srgbClr val="FFAD00"/>
                </a:solidFill>
                <a:latin typeface="Trebuchet MS"/>
                <a:cs typeface="Trebuchet MS"/>
              </a:rPr>
              <a:t> </a:t>
            </a:r>
            <a:r>
              <a:rPr sz="2000" b="1" spc="10" dirty="0">
                <a:solidFill>
                  <a:srgbClr val="FFAD00"/>
                </a:solidFill>
                <a:latin typeface="Trebuchet MS"/>
                <a:cs typeface="Trebuchet MS"/>
              </a:rPr>
              <a:t>compliance</a:t>
            </a:r>
            <a:endParaRPr sz="2000" dirty="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336086" y="4336916"/>
            <a:ext cx="2520950" cy="986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100" spc="55" dirty="0">
                <a:solidFill>
                  <a:srgbClr val="FFFFFF"/>
                </a:solidFill>
                <a:latin typeface="Trebuchet MS"/>
                <a:cs typeface="Trebuchet MS"/>
              </a:rPr>
              <a:t>Small </a:t>
            </a:r>
            <a:r>
              <a:rPr sz="2100" spc="-5" dirty="0">
                <a:solidFill>
                  <a:srgbClr val="FFFFFF"/>
                </a:solidFill>
                <a:latin typeface="Trebuchet MS"/>
                <a:cs typeface="Trebuchet MS"/>
              </a:rPr>
              <a:t>differences </a:t>
            </a:r>
            <a:r>
              <a:rPr sz="2100" spc="10" dirty="0">
                <a:solidFill>
                  <a:srgbClr val="FFFFFF"/>
                </a:solidFill>
                <a:latin typeface="Trebuchet MS"/>
                <a:cs typeface="Trebuchet MS"/>
              </a:rPr>
              <a:t>in </a:t>
            </a:r>
            <a:r>
              <a:rPr sz="2100" spc="-6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Trebuchet MS"/>
                <a:cs typeface="Trebuchet MS"/>
              </a:rPr>
              <a:t>latency </a:t>
            </a:r>
            <a:r>
              <a:rPr sz="2100" spc="5" dirty="0">
                <a:solidFill>
                  <a:srgbClr val="FFFFFF"/>
                </a:solidFill>
                <a:latin typeface="Trebuchet MS"/>
                <a:cs typeface="Trebuchet MS"/>
              </a:rPr>
              <a:t>can impact </a:t>
            </a:r>
            <a:r>
              <a:rPr sz="2100" spc="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100" spc="-1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2100" spc="-5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2100" spc="35" dirty="0">
                <a:solidFill>
                  <a:srgbClr val="FFFFFF"/>
                </a:solidFill>
                <a:latin typeface="Trebuchet MS"/>
                <a:cs typeface="Trebuchet MS"/>
              </a:rPr>
              <a:t>st</a:t>
            </a:r>
            <a:r>
              <a:rPr sz="2100" spc="5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100" spc="20" dirty="0">
                <a:solidFill>
                  <a:srgbClr val="FFFFFF"/>
                </a:solidFill>
                <a:latin typeface="Trebuchet MS"/>
                <a:cs typeface="Trebuchet MS"/>
              </a:rPr>
              <a:t>mer</a:t>
            </a:r>
            <a:r>
              <a:rPr sz="2100" spc="-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Trebuchet MS"/>
                <a:cs typeface="Trebuchet MS"/>
              </a:rPr>
              <a:t>ex</a:t>
            </a:r>
            <a:r>
              <a:rPr sz="2100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2100" spc="-45" dirty="0">
                <a:solidFill>
                  <a:srgbClr val="FFFFFF"/>
                </a:solidFill>
                <a:latin typeface="Trebuchet MS"/>
                <a:cs typeface="Trebuchet MS"/>
              </a:rPr>
              <a:t>eri</a:t>
            </a:r>
            <a:r>
              <a:rPr sz="2100" spc="25" dirty="0">
                <a:solidFill>
                  <a:srgbClr val="FFFFFF"/>
                </a:solidFill>
                <a:latin typeface="Trebuchet MS"/>
                <a:cs typeface="Trebuchet MS"/>
              </a:rPr>
              <a:t>en</a:t>
            </a:r>
            <a:r>
              <a:rPr sz="2100" spc="-55" dirty="0">
                <a:solidFill>
                  <a:srgbClr val="FFFFFF"/>
                </a:solidFill>
                <a:latin typeface="Trebuchet MS"/>
                <a:cs typeface="Trebuchet MS"/>
              </a:rPr>
              <a:t>ce</a:t>
            </a:r>
            <a:endParaRPr sz="2100" dirty="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349605" y="5484620"/>
            <a:ext cx="2487295" cy="666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spc="50" dirty="0">
                <a:solidFill>
                  <a:srgbClr val="FFFFFF"/>
                </a:solidFill>
                <a:latin typeface="Trebuchet MS"/>
                <a:cs typeface="Trebuchet MS"/>
              </a:rPr>
              <a:t>Choose</a:t>
            </a:r>
            <a:r>
              <a:rPr sz="2100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100" spc="5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2100" spc="-1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100" spc="50" dirty="0">
                <a:solidFill>
                  <a:srgbClr val="FFFFFF"/>
                </a:solidFill>
                <a:latin typeface="Trebuchet MS"/>
                <a:cs typeface="Trebuchet MS"/>
              </a:rPr>
              <a:t>Region</a:t>
            </a:r>
            <a:endParaRPr sz="2100" dirty="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2100" spc="5" dirty="0">
                <a:solidFill>
                  <a:srgbClr val="FFFFFF"/>
                </a:solidFill>
                <a:latin typeface="Trebuchet MS"/>
                <a:cs typeface="Trebuchet MS"/>
              </a:rPr>
              <a:t>closest</a:t>
            </a:r>
            <a:r>
              <a:rPr sz="210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100" spc="30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210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100" spc="35" dirty="0">
                <a:solidFill>
                  <a:srgbClr val="FFFFFF"/>
                </a:solidFill>
                <a:latin typeface="Trebuchet MS"/>
                <a:cs typeface="Trebuchet MS"/>
              </a:rPr>
              <a:t>your</a:t>
            </a:r>
            <a:r>
              <a:rPr sz="21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100" spc="20" dirty="0">
                <a:solidFill>
                  <a:srgbClr val="FFFFFF"/>
                </a:solidFill>
                <a:latin typeface="Trebuchet MS"/>
                <a:cs typeface="Trebuchet MS"/>
              </a:rPr>
              <a:t>users</a:t>
            </a:r>
            <a:endParaRPr sz="2100" dirty="0">
              <a:latin typeface="Trebuchet MS"/>
              <a:cs typeface="Trebuchet MS"/>
            </a:endParaRPr>
          </a:p>
        </p:txBody>
      </p:sp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300669" y="2113025"/>
            <a:ext cx="2260091" cy="2165604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5010271" y="2517648"/>
            <a:ext cx="347980" cy="1371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100" b="1" dirty="0">
                <a:solidFill>
                  <a:srgbClr val="FFFFFF"/>
                </a:solidFill>
                <a:latin typeface="Trebuchet MS"/>
                <a:cs typeface="Trebuchet MS"/>
              </a:rPr>
              <a:t>$</a:t>
            </a:r>
            <a:endParaRPr lang="en-US" sz="2100" dirty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2500" dirty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250" dirty="0">
              <a:latin typeface="Trebuchet MS"/>
              <a:cs typeface="Trebuchet MS"/>
            </a:endParaRPr>
          </a:p>
          <a:p>
            <a:pPr marL="20320">
              <a:lnSpc>
                <a:spcPct val="100000"/>
              </a:lnSpc>
              <a:spcBef>
                <a:spcPts val="5"/>
              </a:spcBef>
            </a:pPr>
            <a:r>
              <a:rPr sz="2100" b="1" spc="5" dirty="0">
                <a:solidFill>
                  <a:srgbClr val="FFFFFF"/>
                </a:solidFill>
                <a:latin typeface="Trebuchet MS"/>
                <a:cs typeface="Trebuchet MS"/>
              </a:rPr>
              <a:t>$$</a:t>
            </a:r>
            <a:endParaRPr sz="2100" dirty="0">
              <a:latin typeface="Trebuchet MS"/>
              <a:cs typeface="Trebuchet MS"/>
            </a:endParaRPr>
          </a:p>
        </p:txBody>
      </p:sp>
      <p:pic>
        <p:nvPicPr>
          <p:cNvPr id="13" name="object 1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455043" y="3031236"/>
            <a:ext cx="361188" cy="344424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3446081" y="1462666"/>
            <a:ext cx="1562735" cy="6356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2000" b="1" spc="10" dirty="0">
                <a:solidFill>
                  <a:srgbClr val="FFAD00"/>
                </a:solidFill>
                <a:latin typeface="Trebuchet MS"/>
                <a:cs typeface="Trebuchet MS"/>
              </a:rPr>
              <a:t>Proximity </a:t>
            </a:r>
            <a:r>
              <a:rPr sz="2000" b="1" spc="45" dirty="0">
                <a:solidFill>
                  <a:srgbClr val="FFAD00"/>
                </a:solidFill>
                <a:latin typeface="Trebuchet MS"/>
                <a:cs typeface="Trebuchet MS"/>
              </a:rPr>
              <a:t>of </a:t>
            </a:r>
            <a:r>
              <a:rPr sz="2000" b="1" spc="-590" dirty="0">
                <a:solidFill>
                  <a:srgbClr val="FFAD00"/>
                </a:solidFill>
                <a:latin typeface="Trebuchet MS"/>
                <a:cs typeface="Trebuchet MS"/>
              </a:rPr>
              <a:t> </a:t>
            </a:r>
            <a:r>
              <a:rPr sz="2000" b="1" spc="-10" dirty="0">
                <a:solidFill>
                  <a:srgbClr val="FFAD00"/>
                </a:solidFill>
                <a:latin typeface="Trebuchet MS"/>
                <a:cs typeface="Trebuchet MS"/>
              </a:rPr>
              <a:t>users</a:t>
            </a:r>
            <a:r>
              <a:rPr sz="2000" b="1" spc="-114" dirty="0">
                <a:solidFill>
                  <a:srgbClr val="FFAD00"/>
                </a:solidFill>
                <a:latin typeface="Trebuchet MS"/>
                <a:cs typeface="Trebuchet MS"/>
              </a:rPr>
              <a:t> </a:t>
            </a:r>
            <a:r>
              <a:rPr sz="2000" b="1" spc="25" dirty="0">
                <a:solidFill>
                  <a:srgbClr val="FFAD00"/>
                </a:solidFill>
                <a:latin typeface="Trebuchet MS"/>
                <a:cs typeface="Trebuchet MS"/>
              </a:rPr>
              <a:t>to</a:t>
            </a:r>
            <a:r>
              <a:rPr sz="2000" b="1" spc="-120" dirty="0">
                <a:solidFill>
                  <a:srgbClr val="FFAD00"/>
                </a:solidFill>
                <a:latin typeface="Trebuchet MS"/>
                <a:cs typeface="Trebuchet MS"/>
              </a:rPr>
              <a:t> </a:t>
            </a:r>
            <a:r>
              <a:rPr sz="2000" b="1" spc="25" dirty="0">
                <a:solidFill>
                  <a:srgbClr val="FFAD00"/>
                </a:solidFill>
                <a:latin typeface="Trebuchet MS"/>
                <a:cs typeface="Trebuchet MS"/>
              </a:rPr>
              <a:t>data</a:t>
            </a:r>
            <a:endParaRPr sz="2000" dirty="0">
              <a:latin typeface="Trebuchet MS"/>
              <a:cs typeface="Trebuchet MS"/>
            </a:endParaRPr>
          </a:p>
        </p:txBody>
      </p:sp>
      <p:pic>
        <p:nvPicPr>
          <p:cNvPr id="15" name="object 1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101207" y="2517648"/>
            <a:ext cx="1580388" cy="1356359"/>
          </a:xfrm>
          <a:prstGeom prst="rect">
            <a:avLst/>
          </a:prstGeom>
        </p:spPr>
      </p:pic>
      <p:sp>
        <p:nvSpPr>
          <p:cNvPr id="16" name="object 16"/>
          <p:cNvSpPr txBox="1"/>
          <p:nvPr/>
        </p:nvSpPr>
        <p:spPr>
          <a:xfrm>
            <a:off x="6096000" y="1462665"/>
            <a:ext cx="1585595" cy="6356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2000" b="1" spc="30" dirty="0">
                <a:solidFill>
                  <a:srgbClr val="FFAD00"/>
                </a:solidFill>
                <a:latin typeface="Trebuchet MS"/>
                <a:cs typeface="Trebuchet MS"/>
              </a:rPr>
              <a:t>Cost- </a:t>
            </a:r>
            <a:r>
              <a:rPr sz="2000" b="1" spc="35" dirty="0">
                <a:solidFill>
                  <a:srgbClr val="FFAD00"/>
                </a:solidFill>
                <a:latin typeface="Trebuchet MS"/>
                <a:cs typeface="Trebuchet MS"/>
              </a:rPr>
              <a:t> </a:t>
            </a:r>
            <a:r>
              <a:rPr sz="2000" b="1" spc="-25" dirty="0">
                <a:solidFill>
                  <a:srgbClr val="FFAD00"/>
                </a:solidFill>
                <a:latin typeface="Trebuchet MS"/>
                <a:cs typeface="Trebuchet MS"/>
              </a:rPr>
              <a:t>effectiv</a:t>
            </a:r>
            <a:r>
              <a:rPr sz="2000" b="1" spc="-40" dirty="0">
                <a:solidFill>
                  <a:srgbClr val="FFAD00"/>
                </a:solidFill>
                <a:latin typeface="Trebuchet MS"/>
                <a:cs typeface="Trebuchet MS"/>
              </a:rPr>
              <a:t>e</a:t>
            </a:r>
            <a:r>
              <a:rPr sz="2000" b="1" spc="-10" dirty="0">
                <a:solidFill>
                  <a:srgbClr val="FFAD00"/>
                </a:solidFill>
                <a:latin typeface="Trebuchet MS"/>
                <a:cs typeface="Trebuchet MS"/>
              </a:rPr>
              <a:t>n</a:t>
            </a:r>
            <a:r>
              <a:rPr sz="2000" b="1" spc="-20" dirty="0">
                <a:solidFill>
                  <a:srgbClr val="FFAD00"/>
                </a:solidFill>
                <a:latin typeface="Trebuchet MS"/>
                <a:cs typeface="Trebuchet MS"/>
              </a:rPr>
              <a:t>e</a:t>
            </a:r>
            <a:r>
              <a:rPr sz="2000" b="1" spc="30" dirty="0">
                <a:solidFill>
                  <a:srgbClr val="FFAD00"/>
                </a:solidFill>
                <a:latin typeface="Trebuchet MS"/>
                <a:cs typeface="Trebuchet MS"/>
              </a:rPr>
              <a:t>ss</a:t>
            </a:r>
            <a:endParaRPr sz="2000" dirty="0">
              <a:latin typeface="Trebuchet MS"/>
              <a:cs typeface="Trebuchet M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096000" y="4391346"/>
            <a:ext cx="2532380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spc="40" dirty="0">
                <a:solidFill>
                  <a:srgbClr val="FFFFFF"/>
                </a:solidFill>
                <a:latin typeface="Trebuchet MS"/>
                <a:cs typeface="Trebuchet MS"/>
              </a:rPr>
              <a:t>Costs</a:t>
            </a:r>
            <a:r>
              <a:rPr sz="2100" spc="-1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100" spc="5" dirty="0">
                <a:solidFill>
                  <a:srgbClr val="FFFFFF"/>
                </a:solidFill>
                <a:latin typeface="Trebuchet MS"/>
                <a:cs typeface="Trebuchet MS"/>
              </a:rPr>
              <a:t>vary</a:t>
            </a:r>
            <a:r>
              <a:rPr sz="21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100" spc="50" dirty="0">
                <a:solidFill>
                  <a:srgbClr val="FFFFFF"/>
                </a:solidFill>
                <a:latin typeface="Trebuchet MS"/>
                <a:cs typeface="Trebuchet MS"/>
              </a:rPr>
              <a:t>by</a:t>
            </a:r>
            <a:r>
              <a:rPr sz="210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100" spc="50" dirty="0">
                <a:solidFill>
                  <a:srgbClr val="FFFFFF"/>
                </a:solidFill>
                <a:latin typeface="Trebuchet MS"/>
                <a:cs typeface="Trebuchet MS"/>
              </a:rPr>
              <a:t>Region</a:t>
            </a:r>
            <a:endParaRPr sz="2100" dirty="0">
              <a:latin typeface="Trebuchet MS"/>
              <a:cs typeface="Trebuchet M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096001" y="5165216"/>
            <a:ext cx="3048000" cy="130548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100" spc="5" dirty="0">
                <a:solidFill>
                  <a:srgbClr val="FFFFFF"/>
                </a:solidFill>
                <a:latin typeface="Trebuchet MS"/>
                <a:cs typeface="Trebuchet MS"/>
              </a:rPr>
              <a:t>Evaluate</a:t>
            </a:r>
            <a:r>
              <a:rPr sz="2100" spc="-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FFFFFF"/>
                </a:solidFill>
                <a:latin typeface="Trebuchet MS"/>
                <a:cs typeface="Trebuchet MS"/>
              </a:rPr>
              <a:t>cost-effectiveness </a:t>
            </a:r>
            <a:r>
              <a:rPr sz="2100" spc="-6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100" spc="45" dirty="0">
                <a:solidFill>
                  <a:srgbClr val="FFFFFF"/>
                </a:solidFill>
                <a:latin typeface="Trebuchet MS"/>
                <a:cs typeface="Trebuchet MS"/>
              </a:rPr>
              <a:t>of </a:t>
            </a:r>
            <a:r>
              <a:rPr sz="2100" dirty="0">
                <a:solidFill>
                  <a:srgbClr val="FFFFFF"/>
                </a:solidFill>
                <a:latin typeface="Trebuchet MS"/>
                <a:cs typeface="Trebuchet MS"/>
              </a:rPr>
              <a:t>replicating </a:t>
            </a:r>
            <a:r>
              <a:rPr sz="2100" spc="10" dirty="0">
                <a:solidFill>
                  <a:srgbClr val="FFFFFF"/>
                </a:solidFill>
                <a:latin typeface="Trebuchet MS"/>
                <a:cs typeface="Trebuchet MS"/>
              </a:rPr>
              <a:t>data </a:t>
            </a:r>
            <a:r>
              <a:rPr sz="2100" spc="30" dirty="0">
                <a:solidFill>
                  <a:srgbClr val="FFFFFF"/>
                </a:solidFill>
                <a:latin typeface="Trebuchet MS"/>
                <a:cs typeface="Trebuchet MS"/>
              </a:rPr>
              <a:t>to </a:t>
            </a:r>
            <a:r>
              <a:rPr sz="2100" spc="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100" spc="25" dirty="0">
                <a:solidFill>
                  <a:srgbClr val="FFFFFF"/>
                </a:solidFill>
                <a:latin typeface="Trebuchet MS"/>
                <a:cs typeface="Trebuchet MS"/>
              </a:rPr>
              <a:t>another</a:t>
            </a:r>
            <a:r>
              <a:rPr sz="21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100" spc="50" dirty="0">
                <a:solidFill>
                  <a:srgbClr val="FFFFFF"/>
                </a:solidFill>
                <a:latin typeface="Trebuchet MS"/>
                <a:cs typeface="Trebuchet MS"/>
              </a:rPr>
              <a:t>Region</a:t>
            </a:r>
            <a:endParaRPr sz="2100" dirty="0">
              <a:latin typeface="Trebuchet MS"/>
              <a:cs typeface="Trebuchet MS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A679C15F-9A39-4DFE-AD0F-FA109F584C0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3527" y="916762"/>
            <a:ext cx="3495675" cy="5334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90500" cy="685800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82600" y="281762"/>
            <a:ext cx="443484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 spc="185" dirty="0">
                <a:latin typeface="Trebuchet MS"/>
                <a:cs typeface="Trebuchet MS"/>
              </a:rPr>
              <a:t>A</a:t>
            </a:r>
            <a:r>
              <a:rPr sz="4000" b="1" spc="220" dirty="0">
                <a:latin typeface="Trebuchet MS"/>
                <a:cs typeface="Trebuchet MS"/>
              </a:rPr>
              <a:t>m</a:t>
            </a:r>
            <a:r>
              <a:rPr sz="4000" b="1" spc="25" dirty="0">
                <a:latin typeface="Trebuchet MS"/>
                <a:cs typeface="Trebuchet MS"/>
              </a:rPr>
              <a:t>a</a:t>
            </a:r>
            <a:r>
              <a:rPr sz="4000" b="1" spc="-215" dirty="0">
                <a:latin typeface="Trebuchet MS"/>
                <a:cs typeface="Trebuchet MS"/>
              </a:rPr>
              <a:t>z</a:t>
            </a:r>
            <a:r>
              <a:rPr sz="4000" b="1" spc="75" dirty="0">
                <a:latin typeface="Trebuchet MS"/>
                <a:cs typeface="Trebuchet MS"/>
              </a:rPr>
              <a:t>o</a:t>
            </a:r>
            <a:r>
              <a:rPr sz="4000" b="1" spc="155" dirty="0">
                <a:latin typeface="Trebuchet MS"/>
                <a:cs typeface="Trebuchet MS"/>
              </a:rPr>
              <a:t>n</a:t>
            </a:r>
            <a:r>
              <a:rPr sz="4000" b="1" spc="-415" dirty="0">
                <a:latin typeface="Trebuchet MS"/>
                <a:cs typeface="Trebuchet MS"/>
              </a:rPr>
              <a:t> </a:t>
            </a:r>
            <a:r>
              <a:rPr sz="4000" b="1" spc="265" dirty="0">
                <a:latin typeface="Trebuchet MS"/>
                <a:cs typeface="Trebuchet MS"/>
              </a:rPr>
              <a:t>S</a:t>
            </a:r>
            <a:r>
              <a:rPr sz="4000" b="1" spc="45" dirty="0">
                <a:latin typeface="Trebuchet MS"/>
                <a:cs typeface="Trebuchet MS"/>
              </a:rPr>
              <a:t>3</a:t>
            </a:r>
            <a:r>
              <a:rPr sz="4000" b="1" spc="-430" dirty="0">
                <a:latin typeface="Trebuchet MS"/>
                <a:cs typeface="Trebuchet MS"/>
              </a:rPr>
              <a:t> </a:t>
            </a:r>
            <a:r>
              <a:rPr sz="4000" b="1" spc="120" dirty="0">
                <a:latin typeface="Trebuchet MS"/>
                <a:cs typeface="Trebuchet MS"/>
              </a:rPr>
              <a:t>Gl</a:t>
            </a:r>
            <a:r>
              <a:rPr sz="4000" b="1" spc="25" dirty="0">
                <a:latin typeface="Trebuchet MS"/>
                <a:cs typeface="Trebuchet MS"/>
              </a:rPr>
              <a:t>a</a:t>
            </a:r>
            <a:r>
              <a:rPr sz="4000" b="1" spc="-190" dirty="0">
                <a:latin typeface="Trebuchet MS"/>
                <a:cs typeface="Trebuchet MS"/>
              </a:rPr>
              <a:t>c</a:t>
            </a:r>
            <a:r>
              <a:rPr sz="4000" b="1" spc="-30" dirty="0">
                <a:latin typeface="Trebuchet MS"/>
                <a:cs typeface="Trebuchet MS"/>
              </a:rPr>
              <a:t>i</a:t>
            </a:r>
            <a:r>
              <a:rPr sz="4000" b="1" spc="-190" dirty="0">
                <a:latin typeface="Trebuchet MS"/>
                <a:cs typeface="Trebuchet MS"/>
              </a:rPr>
              <a:t>e</a:t>
            </a:r>
            <a:r>
              <a:rPr sz="4000" b="1" spc="20" dirty="0">
                <a:latin typeface="Trebuchet MS"/>
                <a:cs typeface="Trebuchet MS"/>
              </a:rPr>
              <a:t>r</a:t>
            </a:r>
            <a:endParaRPr sz="40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77418" y="1622297"/>
            <a:ext cx="2886710" cy="4044950"/>
          </a:xfrm>
          <a:prstGeom prst="rect">
            <a:avLst/>
          </a:prstGeom>
          <a:ln w="50292">
            <a:solidFill>
              <a:srgbClr val="FFFFFF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3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3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3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3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4250">
              <a:latin typeface="Times New Roman"/>
              <a:cs typeface="Times New Roman"/>
            </a:endParaRPr>
          </a:p>
          <a:p>
            <a:pPr marL="688975" marR="690245" indent="137160">
              <a:lnSpc>
                <a:spcPct val="100000"/>
              </a:lnSpc>
              <a:spcBef>
                <a:spcPts val="5"/>
              </a:spcBef>
            </a:pPr>
            <a:r>
              <a:rPr sz="2600" spc="85" dirty="0">
                <a:solidFill>
                  <a:srgbClr val="FFFFFF"/>
                </a:solidFill>
                <a:latin typeface="Trebuchet MS"/>
                <a:cs typeface="Trebuchet MS"/>
              </a:rPr>
              <a:t>Amazon </a:t>
            </a:r>
            <a:r>
              <a:rPr sz="2600" spc="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195" dirty="0">
                <a:solidFill>
                  <a:srgbClr val="FFFFFF"/>
                </a:solidFill>
                <a:latin typeface="Trebuchet MS"/>
                <a:cs typeface="Trebuchet MS"/>
              </a:rPr>
              <a:t>S3</a:t>
            </a:r>
            <a:r>
              <a:rPr sz="2600" spc="-1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-35" dirty="0">
                <a:solidFill>
                  <a:srgbClr val="FFFFFF"/>
                </a:solidFill>
                <a:latin typeface="Trebuchet MS"/>
                <a:cs typeface="Trebuchet MS"/>
              </a:rPr>
              <a:t>Glacier</a:t>
            </a:r>
            <a:endParaRPr sz="2600">
              <a:latin typeface="Trebuchet MS"/>
              <a:cs typeface="Trebuchet MS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977640" y="1452372"/>
            <a:ext cx="1018032" cy="1018031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5017770" y="1585976"/>
            <a:ext cx="1545590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100" spc="50" dirty="0">
                <a:solidFill>
                  <a:srgbClr val="FFFFFF"/>
                </a:solidFill>
                <a:latin typeface="Trebuchet MS"/>
                <a:cs typeface="Trebuchet MS"/>
              </a:rPr>
              <a:t>Long-term </a:t>
            </a:r>
            <a:r>
              <a:rPr sz="2100" spc="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100" spc="10" dirty="0">
                <a:solidFill>
                  <a:srgbClr val="FFFFFF"/>
                </a:solidFill>
                <a:latin typeface="Trebuchet MS"/>
                <a:cs typeface="Trebuchet MS"/>
              </a:rPr>
              <a:t>data</a:t>
            </a:r>
            <a:r>
              <a:rPr sz="2100" spc="-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100" spc="30" dirty="0">
                <a:solidFill>
                  <a:srgbClr val="FFFFFF"/>
                </a:solidFill>
                <a:latin typeface="Trebuchet MS"/>
                <a:cs typeface="Trebuchet MS"/>
              </a:rPr>
              <a:t>storage</a:t>
            </a:r>
            <a:endParaRPr sz="2100">
              <a:latin typeface="Trebuchet MS"/>
              <a:cs typeface="Trebuchet MS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877055" y="2810255"/>
            <a:ext cx="1161288" cy="1162812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5017770" y="3023742"/>
            <a:ext cx="1263650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100" spc="4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100" spc="2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100" spc="-20" dirty="0">
                <a:solidFill>
                  <a:srgbClr val="FFFFFF"/>
                </a:solidFill>
                <a:latin typeface="Trebuchet MS"/>
                <a:cs typeface="Trebuchet MS"/>
              </a:rPr>
              <a:t>ch</a:t>
            </a:r>
            <a:r>
              <a:rPr sz="2100" spc="-1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100" spc="5" dirty="0">
                <a:solidFill>
                  <a:srgbClr val="FFFFFF"/>
                </a:solidFill>
                <a:latin typeface="Trebuchet MS"/>
                <a:cs typeface="Trebuchet MS"/>
              </a:rPr>
              <a:t>val</a:t>
            </a:r>
            <a:r>
              <a:rPr sz="21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100" spc="35" dirty="0">
                <a:solidFill>
                  <a:srgbClr val="FFFFFF"/>
                </a:solidFill>
                <a:latin typeface="Trebuchet MS"/>
                <a:cs typeface="Trebuchet MS"/>
              </a:rPr>
              <a:t>&amp;  </a:t>
            </a:r>
            <a:r>
              <a:rPr sz="2100" spc="30" dirty="0">
                <a:solidFill>
                  <a:srgbClr val="FFFFFF"/>
                </a:solidFill>
                <a:latin typeface="Trebuchet MS"/>
                <a:cs typeface="Trebuchet MS"/>
              </a:rPr>
              <a:t>backup</a:t>
            </a:r>
            <a:endParaRPr sz="2100">
              <a:latin typeface="Trebuchet MS"/>
              <a:cs typeface="Trebuchet MS"/>
            </a:endParaRPr>
          </a:p>
        </p:txBody>
      </p:sp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018788" y="4312920"/>
            <a:ext cx="935736" cy="935736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5017770" y="4485513"/>
            <a:ext cx="1681480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100" spc="15" dirty="0">
                <a:solidFill>
                  <a:srgbClr val="FFFFFF"/>
                </a:solidFill>
                <a:latin typeface="Trebuchet MS"/>
                <a:cs typeface="Trebuchet MS"/>
              </a:rPr>
              <a:t>Very</a:t>
            </a:r>
            <a:r>
              <a:rPr sz="2100" spc="-1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100" spc="25" dirty="0">
                <a:solidFill>
                  <a:srgbClr val="FFFFFF"/>
                </a:solidFill>
                <a:latin typeface="Trebuchet MS"/>
                <a:cs typeface="Trebuchet MS"/>
              </a:rPr>
              <a:t>low-cost </a:t>
            </a:r>
            <a:r>
              <a:rPr sz="2100" spc="-6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100" spc="30" dirty="0">
                <a:solidFill>
                  <a:srgbClr val="FFFFFF"/>
                </a:solidFill>
                <a:latin typeface="Trebuchet MS"/>
                <a:cs typeface="Trebuchet MS"/>
              </a:rPr>
              <a:t>storage</a:t>
            </a:r>
            <a:endParaRPr sz="2100"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242429" y="1528419"/>
            <a:ext cx="4512945" cy="3226435"/>
          </a:xfrm>
          <a:prstGeom prst="rect">
            <a:avLst/>
          </a:prstGeom>
        </p:spPr>
        <p:txBody>
          <a:bodyPr vert="horz" wrap="square" lIns="0" tIns="1651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0"/>
              </a:spcBef>
            </a:pPr>
            <a:r>
              <a:rPr sz="2000" b="1" spc="20" dirty="0">
                <a:solidFill>
                  <a:srgbClr val="FFAD00"/>
                </a:solidFill>
                <a:latin typeface="Trebuchet MS"/>
                <a:cs typeface="Trebuchet MS"/>
              </a:rPr>
              <a:t>Use</a:t>
            </a:r>
            <a:r>
              <a:rPr sz="2000" b="1" spc="-125" dirty="0">
                <a:solidFill>
                  <a:srgbClr val="FFAD00"/>
                </a:solidFill>
                <a:latin typeface="Trebuchet MS"/>
                <a:cs typeface="Trebuchet MS"/>
              </a:rPr>
              <a:t> </a:t>
            </a:r>
            <a:r>
              <a:rPr sz="2000" b="1" spc="-15" dirty="0">
                <a:solidFill>
                  <a:srgbClr val="FFAD00"/>
                </a:solidFill>
                <a:latin typeface="Trebuchet MS"/>
                <a:cs typeface="Trebuchet MS"/>
              </a:rPr>
              <a:t>cases</a:t>
            </a:r>
            <a:endParaRPr sz="2000">
              <a:latin typeface="Trebuchet MS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120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000" spc="45" dirty="0">
                <a:solidFill>
                  <a:srgbClr val="FFFFFF"/>
                </a:solidFill>
                <a:latin typeface="Trebuchet MS"/>
                <a:cs typeface="Trebuchet MS"/>
              </a:rPr>
              <a:t>Media</a:t>
            </a:r>
            <a:r>
              <a:rPr sz="2000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10" dirty="0">
                <a:solidFill>
                  <a:srgbClr val="FFFFFF"/>
                </a:solidFill>
                <a:latin typeface="Trebuchet MS"/>
                <a:cs typeface="Trebuchet MS"/>
              </a:rPr>
              <a:t>asset</a:t>
            </a:r>
            <a:r>
              <a:rPr sz="2000" spc="-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35" dirty="0">
                <a:solidFill>
                  <a:srgbClr val="FFFFFF"/>
                </a:solidFill>
                <a:latin typeface="Trebuchet MS"/>
                <a:cs typeface="Trebuchet MS"/>
              </a:rPr>
              <a:t>workflows</a:t>
            </a:r>
            <a:endParaRPr sz="2000">
              <a:latin typeface="Trebuchet MS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120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000" dirty="0">
                <a:solidFill>
                  <a:srgbClr val="FFFFFF"/>
                </a:solidFill>
                <a:latin typeface="Trebuchet MS"/>
                <a:cs typeface="Trebuchet MS"/>
              </a:rPr>
              <a:t>Healthcare</a:t>
            </a:r>
            <a:r>
              <a:rPr sz="20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25" dirty="0">
                <a:solidFill>
                  <a:srgbClr val="FFFFFF"/>
                </a:solidFill>
                <a:latin typeface="Trebuchet MS"/>
                <a:cs typeface="Trebuchet MS"/>
              </a:rPr>
              <a:t>information</a:t>
            </a:r>
            <a:r>
              <a:rPr sz="2000" spc="-1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15" dirty="0">
                <a:solidFill>
                  <a:srgbClr val="FFFFFF"/>
                </a:solidFill>
                <a:latin typeface="Trebuchet MS"/>
                <a:cs typeface="Trebuchet MS"/>
              </a:rPr>
              <a:t>archiving</a:t>
            </a:r>
            <a:endParaRPr sz="2000">
              <a:latin typeface="Trebuchet MS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120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000" spc="25" dirty="0">
                <a:solidFill>
                  <a:srgbClr val="FFFFFF"/>
                </a:solidFill>
                <a:latin typeface="Trebuchet MS"/>
                <a:cs typeface="Trebuchet MS"/>
              </a:rPr>
              <a:t>Regulatory</a:t>
            </a:r>
            <a:r>
              <a:rPr sz="20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50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20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10" dirty="0">
                <a:solidFill>
                  <a:srgbClr val="FFFFFF"/>
                </a:solidFill>
                <a:latin typeface="Trebuchet MS"/>
                <a:cs typeface="Trebuchet MS"/>
              </a:rPr>
              <a:t>compliance</a:t>
            </a:r>
            <a:r>
              <a:rPr sz="20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15" dirty="0">
                <a:solidFill>
                  <a:srgbClr val="FFFFFF"/>
                </a:solidFill>
                <a:latin typeface="Trebuchet MS"/>
                <a:cs typeface="Trebuchet MS"/>
              </a:rPr>
              <a:t>archiving</a:t>
            </a:r>
            <a:endParaRPr sz="2000">
              <a:latin typeface="Trebuchet MS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120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000" spc="-10" dirty="0">
                <a:solidFill>
                  <a:srgbClr val="FFFFFF"/>
                </a:solidFill>
                <a:latin typeface="Trebuchet MS"/>
                <a:cs typeface="Trebuchet MS"/>
              </a:rPr>
              <a:t>Scientific</a:t>
            </a:r>
            <a:r>
              <a:rPr sz="2000" spc="-1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10" dirty="0">
                <a:solidFill>
                  <a:srgbClr val="FFFFFF"/>
                </a:solidFill>
                <a:latin typeface="Trebuchet MS"/>
                <a:cs typeface="Trebuchet MS"/>
              </a:rPr>
              <a:t>data</a:t>
            </a:r>
            <a:r>
              <a:rPr sz="2000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30" dirty="0">
                <a:solidFill>
                  <a:srgbClr val="FFFFFF"/>
                </a:solidFill>
                <a:latin typeface="Trebuchet MS"/>
                <a:cs typeface="Trebuchet MS"/>
              </a:rPr>
              <a:t>storage</a:t>
            </a:r>
            <a:endParaRPr sz="2000">
              <a:latin typeface="Trebuchet MS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120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000" spc="20" dirty="0">
                <a:solidFill>
                  <a:srgbClr val="FFFFFF"/>
                </a:solidFill>
                <a:latin typeface="Trebuchet MS"/>
                <a:cs typeface="Trebuchet MS"/>
              </a:rPr>
              <a:t>Digital</a:t>
            </a:r>
            <a:r>
              <a:rPr sz="2000" spc="-1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10" dirty="0">
                <a:solidFill>
                  <a:srgbClr val="FFFFFF"/>
                </a:solidFill>
                <a:latin typeface="Trebuchet MS"/>
                <a:cs typeface="Trebuchet MS"/>
              </a:rPr>
              <a:t>preservation</a:t>
            </a:r>
            <a:endParaRPr sz="2000">
              <a:latin typeface="Trebuchet MS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120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000" spc="40" dirty="0">
                <a:solidFill>
                  <a:srgbClr val="FFFFFF"/>
                </a:solidFill>
                <a:latin typeface="Trebuchet MS"/>
                <a:cs typeface="Trebuchet MS"/>
              </a:rPr>
              <a:t>Magnetic</a:t>
            </a:r>
            <a:r>
              <a:rPr sz="200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5" dirty="0">
                <a:solidFill>
                  <a:srgbClr val="FFFFFF"/>
                </a:solidFill>
                <a:latin typeface="Trebuchet MS"/>
                <a:cs typeface="Trebuchet MS"/>
              </a:rPr>
              <a:t>tape</a:t>
            </a:r>
            <a:r>
              <a:rPr sz="20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FFFFFF"/>
                </a:solidFill>
                <a:latin typeface="Trebuchet MS"/>
                <a:cs typeface="Trebuchet MS"/>
              </a:rPr>
              <a:t>replacement</a:t>
            </a:r>
            <a:endParaRPr sz="2000">
              <a:latin typeface="Trebuchet MS"/>
              <a:cs typeface="Trebuchet MS"/>
            </a:endParaRPr>
          </a:p>
        </p:txBody>
      </p:sp>
      <p:pic>
        <p:nvPicPr>
          <p:cNvPr id="13" name="object 1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237488" y="2295144"/>
            <a:ext cx="1716024" cy="1716023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90500" cy="685800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82600" y="281762"/>
            <a:ext cx="984694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 spc="185" dirty="0">
                <a:latin typeface="Trebuchet MS"/>
                <a:cs typeface="Trebuchet MS"/>
              </a:rPr>
              <a:t>A</a:t>
            </a:r>
            <a:r>
              <a:rPr sz="4000" b="1" spc="220" dirty="0">
                <a:latin typeface="Trebuchet MS"/>
                <a:cs typeface="Trebuchet MS"/>
              </a:rPr>
              <a:t>m</a:t>
            </a:r>
            <a:r>
              <a:rPr sz="4000" b="1" spc="25" dirty="0">
                <a:latin typeface="Trebuchet MS"/>
                <a:cs typeface="Trebuchet MS"/>
              </a:rPr>
              <a:t>a</a:t>
            </a:r>
            <a:r>
              <a:rPr sz="4000" b="1" spc="-215" dirty="0">
                <a:latin typeface="Trebuchet MS"/>
                <a:cs typeface="Trebuchet MS"/>
              </a:rPr>
              <a:t>z</a:t>
            </a:r>
            <a:r>
              <a:rPr sz="4000" b="1" spc="75" dirty="0">
                <a:latin typeface="Trebuchet MS"/>
                <a:cs typeface="Trebuchet MS"/>
              </a:rPr>
              <a:t>o</a:t>
            </a:r>
            <a:r>
              <a:rPr sz="4000" b="1" spc="155" dirty="0">
                <a:latin typeface="Trebuchet MS"/>
                <a:cs typeface="Trebuchet MS"/>
              </a:rPr>
              <a:t>n</a:t>
            </a:r>
            <a:r>
              <a:rPr sz="4000" b="1" spc="-415" dirty="0">
                <a:latin typeface="Trebuchet MS"/>
                <a:cs typeface="Trebuchet MS"/>
              </a:rPr>
              <a:t> </a:t>
            </a:r>
            <a:r>
              <a:rPr sz="4000" b="1" spc="-10" dirty="0">
                <a:latin typeface="Trebuchet MS"/>
                <a:cs typeface="Trebuchet MS"/>
              </a:rPr>
              <a:t>E</a:t>
            </a:r>
            <a:r>
              <a:rPr sz="4000" b="1" spc="120" dirty="0">
                <a:latin typeface="Trebuchet MS"/>
                <a:cs typeface="Trebuchet MS"/>
              </a:rPr>
              <a:t>l</a:t>
            </a:r>
            <a:r>
              <a:rPr sz="4000" b="1" spc="25" dirty="0">
                <a:latin typeface="Trebuchet MS"/>
                <a:cs typeface="Trebuchet MS"/>
              </a:rPr>
              <a:t>as</a:t>
            </a:r>
            <a:r>
              <a:rPr sz="4000" b="1" spc="-30" dirty="0">
                <a:latin typeface="Trebuchet MS"/>
                <a:cs typeface="Trebuchet MS"/>
              </a:rPr>
              <a:t>ti</a:t>
            </a:r>
            <a:r>
              <a:rPr sz="4000" b="1" spc="-90" dirty="0">
                <a:latin typeface="Trebuchet MS"/>
                <a:cs typeface="Trebuchet MS"/>
              </a:rPr>
              <a:t>c</a:t>
            </a:r>
            <a:r>
              <a:rPr sz="4000" b="1" spc="-430" dirty="0">
                <a:latin typeface="Trebuchet MS"/>
                <a:cs typeface="Trebuchet MS"/>
              </a:rPr>
              <a:t> </a:t>
            </a:r>
            <a:r>
              <a:rPr sz="4000" b="1" spc="120" dirty="0">
                <a:latin typeface="Trebuchet MS"/>
                <a:cs typeface="Trebuchet MS"/>
              </a:rPr>
              <a:t>Bl</a:t>
            </a:r>
            <a:r>
              <a:rPr sz="4000" b="1" spc="75" dirty="0">
                <a:latin typeface="Trebuchet MS"/>
                <a:cs typeface="Trebuchet MS"/>
              </a:rPr>
              <a:t>o</a:t>
            </a:r>
            <a:r>
              <a:rPr sz="4000" b="1" spc="-190" dirty="0">
                <a:latin typeface="Trebuchet MS"/>
                <a:cs typeface="Trebuchet MS"/>
              </a:rPr>
              <a:t>c</a:t>
            </a:r>
            <a:r>
              <a:rPr sz="4000" b="1" spc="330" dirty="0">
                <a:latin typeface="Trebuchet MS"/>
                <a:cs typeface="Trebuchet MS"/>
              </a:rPr>
              <a:t>k</a:t>
            </a:r>
            <a:r>
              <a:rPr sz="4000" b="1" spc="-430" dirty="0">
                <a:latin typeface="Trebuchet MS"/>
                <a:cs typeface="Trebuchet MS"/>
              </a:rPr>
              <a:t> </a:t>
            </a:r>
            <a:r>
              <a:rPr sz="4000" b="1" spc="265" dirty="0">
                <a:latin typeface="Trebuchet MS"/>
                <a:cs typeface="Trebuchet MS"/>
              </a:rPr>
              <a:t>S</a:t>
            </a:r>
            <a:r>
              <a:rPr sz="4000" b="1" spc="-30" dirty="0">
                <a:latin typeface="Trebuchet MS"/>
                <a:cs typeface="Trebuchet MS"/>
              </a:rPr>
              <a:t>t</a:t>
            </a:r>
            <a:r>
              <a:rPr sz="4000" b="1" spc="75" dirty="0">
                <a:latin typeface="Trebuchet MS"/>
                <a:cs typeface="Trebuchet MS"/>
              </a:rPr>
              <a:t>o</a:t>
            </a:r>
            <a:r>
              <a:rPr sz="4000" b="1" spc="-80" dirty="0">
                <a:latin typeface="Trebuchet MS"/>
                <a:cs typeface="Trebuchet MS"/>
              </a:rPr>
              <a:t>r</a:t>
            </a:r>
            <a:r>
              <a:rPr sz="4000" b="1" spc="-85" dirty="0">
                <a:latin typeface="Trebuchet MS"/>
                <a:cs typeface="Trebuchet MS"/>
              </a:rPr>
              <a:t>e</a:t>
            </a:r>
            <a:r>
              <a:rPr sz="4000" b="1" spc="-434" dirty="0">
                <a:latin typeface="Trebuchet MS"/>
                <a:cs typeface="Trebuchet MS"/>
              </a:rPr>
              <a:t> </a:t>
            </a:r>
            <a:r>
              <a:rPr sz="4000" b="1" spc="-35" dirty="0">
                <a:latin typeface="Trebuchet MS"/>
                <a:cs typeface="Trebuchet MS"/>
              </a:rPr>
              <a:t>(</a:t>
            </a:r>
            <a:r>
              <a:rPr sz="4000" b="1" spc="185" dirty="0">
                <a:latin typeface="Trebuchet MS"/>
                <a:cs typeface="Trebuchet MS"/>
              </a:rPr>
              <a:t>A</a:t>
            </a:r>
            <a:r>
              <a:rPr sz="4000" b="1" spc="220" dirty="0">
                <a:latin typeface="Trebuchet MS"/>
                <a:cs typeface="Trebuchet MS"/>
              </a:rPr>
              <a:t>m</a:t>
            </a:r>
            <a:r>
              <a:rPr sz="4000" b="1" spc="25" dirty="0">
                <a:latin typeface="Trebuchet MS"/>
                <a:cs typeface="Trebuchet MS"/>
              </a:rPr>
              <a:t>a</a:t>
            </a:r>
            <a:r>
              <a:rPr sz="4000" b="1" spc="-215" dirty="0">
                <a:latin typeface="Trebuchet MS"/>
                <a:cs typeface="Trebuchet MS"/>
              </a:rPr>
              <a:t>z</a:t>
            </a:r>
            <a:r>
              <a:rPr sz="4000" b="1" spc="75" dirty="0">
                <a:latin typeface="Trebuchet MS"/>
                <a:cs typeface="Trebuchet MS"/>
              </a:rPr>
              <a:t>o</a:t>
            </a:r>
            <a:r>
              <a:rPr sz="4000" b="1" spc="155" dirty="0">
                <a:latin typeface="Trebuchet MS"/>
                <a:cs typeface="Trebuchet MS"/>
              </a:rPr>
              <a:t>n</a:t>
            </a:r>
            <a:r>
              <a:rPr sz="4000" b="1" spc="-430" dirty="0">
                <a:latin typeface="Trebuchet MS"/>
                <a:cs typeface="Trebuchet MS"/>
              </a:rPr>
              <a:t> </a:t>
            </a:r>
            <a:r>
              <a:rPr sz="4000" b="1" spc="-10" dirty="0">
                <a:latin typeface="Trebuchet MS"/>
                <a:cs typeface="Trebuchet MS"/>
              </a:rPr>
              <a:t>E</a:t>
            </a:r>
            <a:r>
              <a:rPr sz="4000" b="1" spc="120" dirty="0">
                <a:latin typeface="Trebuchet MS"/>
                <a:cs typeface="Trebuchet MS"/>
              </a:rPr>
              <a:t>B</a:t>
            </a:r>
            <a:r>
              <a:rPr sz="4000" b="1" spc="265" dirty="0">
                <a:latin typeface="Trebuchet MS"/>
                <a:cs typeface="Trebuchet MS"/>
              </a:rPr>
              <a:t>S</a:t>
            </a:r>
            <a:r>
              <a:rPr sz="4000" b="1" spc="65" dirty="0">
                <a:latin typeface="Trebuchet MS"/>
                <a:cs typeface="Trebuchet MS"/>
              </a:rPr>
              <a:t>)</a:t>
            </a:r>
            <a:endParaRPr sz="40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82600" y="1454023"/>
            <a:ext cx="4815205" cy="4823460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241300" marR="698500" indent="-228600">
              <a:lnSpc>
                <a:spcPts val="3020"/>
              </a:lnSpc>
              <a:spcBef>
                <a:spcPts val="480"/>
              </a:spcBef>
              <a:buSzPct val="89285"/>
              <a:buChar char="•"/>
              <a:tabLst>
                <a:tab pos="241300" algn="l"/>
              </a:tabLst>
            </a:pPr>
            <a:r>
              <a:rPr sz="2800" spc="5" dirty="0">
                <a:solidFill>
                  <a:srgbClr val="FFFFFF"/>
                </a:solidFill>
                <a:latin typeface="Trebuchet MS"/>
                <a:cs typeface="Trebuchet MS"/>
              </a:rPr>
              <a:t>Persistent</a:t>
            </a:r>
            <a:r>
              <a:rPr sz="2800" spc="-1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25" dirty="0">
                <a:solidFill>
                  <a:srgbClr val="FFFFFF"/>
                </a:solidFill>
                <a:latin typeface="Trebuchet MS"/>
                <a:cs typeface="Trebuchet MS"/>
              </a:rPr>
              <a:t>block</a:t>
            </a:r>
            <a:r>
              <a:rPr sz="2800" spc="-1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35" dirty="0">
                <a:solidFill>
                  <a:srgbClr val="FFFFFF"/>
                </a:solidFill>
                <a:latin typeface="Trebuchet MS"/>
                <a:cs typeface="Trebuchet MS"/>
              </a:rPr>
              <a:t>storage </a:t>
            </a:r>
            <a:r>
              <a:rPr sz="2800" spc="-8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25" dirty="0">
                <a:solidFill>
                  <a:srgbClr val="FFFFFF"/>
                </a:solidFill>
                <a:latin typeface="Trebuchet MS"/>
                <a:cs typeface="Trebuchet MS"/>
              </a:rPr>
              <a:t>for</a:t>
            </a:r>
            <a:r>
              <a:rPr sz="28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10" dirty="0">
                <a:solidFill>
                  <a:srgbClr val="FFFFFF"/>
                </a:solidFill>
                <a:latin typeface="Trebuchet MS"/>
                <a:cs typeface="Trebuchet MS"/>
              </a:rPr>
              <a:t>instances</a:t>
            </a:r>
            <a:endParaRPr sz="2800">
              <a:latin typeface="Trebuchet MS"/>
              <a:cs typeface="Trebuchet MS"/>
            </a:endParaRPr>
          </a:p>
          <a:p>
            <a:pPr marL="241300" marR="1597025" indent="-228600">
              <a:lnSpc>
                <a:spcPts val="3030"/>
              </a:lnSpc>
              <a:spcBef>
                <a:spcPts val="1200"/>
              </a:spcBef>
              <a:buSzPct val="89285"/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FFFFFF"/>
                </a:solidFill>
                <a:latin typeface="Trebuchet MS"/>
                <a:cs typeface="Trebuchet MS"/>
              </a:rPr>
              <a:t>Protected</a:t>
            </a:r>
            <a:r>
              <a:rPr sz="2800" spc="-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75" dirty="0">
                <a:solidFill>
                  <a:srgbClr val="FFFFFF"/>
                </a:solidFill>
                <a:latin typeface="Trebuchet MS"/>
                <a:cs typeface="Trebuchet MS"/>
              </a:rPr>
              <a:t>through </a:t>
            </a:r>
            <a:r>
              <a:rPr sz="2800" spc="-8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15" dirty="0">
                <a:solidFill>
                  <a:srgbClr val="FFFFFF"/>
                </a:solidFill>
                <a:latin typeface="Trebuchet MS"/>
                <a:cs typeface="Trebuchet MS"/>
              </a:rPr>
              <a:t>replication</a:t>
            </a:r>
            <a:endParaRPr sz="2800">
              <a:latin typeface="Trebuchet MS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810"/>
              </a:spcBef>
              <a:buSzPct val="89285"/>
              <a:buChar char="•"/>
              <a:tabLst>
                <a:tab pos="241300" algn="l"/>
              </a:tabLst>
            </a:pPr>
            <a:r>
              <a:rPr sz="2800" spc="5" dirty="0">
                <a:solidFill>
                  <a:srgbClr val="FFFFFF"/>
                </a:solidFill>
                <a:latin typeface="Trebuchet MS"/>
                <a:cs typeface="Trebuchet MS"/>
              </a:rPr>
              <a:t>Different</a:t>
            </a:r>
            <a:r>
              <a:rPr sz="28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Trebuchet MS"/>
                <a:cs typeface="Trebuchet MS"/>
              </a:rPr>
              <a:t>drive</a:t>
            </a:r>
            <a:r>
              <a:rPr sz="280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20" dirty="0">
                <a:solidFill>
                  <a:srgbClr val="FFFFFF"/>
                </a:solidFill>
                <a:latin typeface="Trebuchet MS"/>
                <a:cs typeface="Trebuchet MS"/>
              </a:rPr>
              <a:t>types</a:t>
            </a:r>
            <a:endParaRPr sz="2800">
              <a:latin typeface="Trebuchet MS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869"/>
              </a:spcBef>
              <a:buSzPct val="89285"/>
              <a:buChar char="•"/>
              <a:tabLst>
                <a:tab pos="241300" algn="l"/>
              </a:tabLst>
            </a:pPr>
            <a:r>
              <a:rPr sz="2800" spc="15" dirty="0">
                <a:solidFill>
                  <a:srgbClr val="FFFFFF"/>
                </a:solidFill>
                <a:latin typeface="Trebuchet MS"/>
                <a:cs typeface="Trebuchet MS"/>
              </a:rPr>
              <a:t>Scale</a:t>
            </a:r>
            <a:r>
              <a:rPr sz="280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85" dirty="0">
                <a:solidFill>
                  <a:srgbClr val="FFFFFF"/>
                </a:solidFill>
                <a:latin typeface="Trebuchet MS"/>
                <a:cs typeface="Trebuchet MS"/>
              </a:rPr>
              <a:t>up</a:t>
            </a:r>
            <a:r>
              <a:rPr sz="280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35" dirty="0">
                <a:solidFill>
                  <a:srgbClr val="FFFFFF"/>
                </a:solidFill>
                <a:latin typeface="Trebuchet MS"/>
                <a:cs typeface="Trebuchet MS"/>
              </a:rPr>
              <a:t>or</a:t>
            </a:r>
            <a:r>
              <a:rPr sz="280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90" dirty="0">
                <a:solidFill>
                  <a:srgbClr val="FFFFFF"/>
                </a:solidFill>
                <a:latin typeface="Trebuchet MS"/>
                <a:cs typeface="Trebuchet MS"/>
              </a:rPr>
              <a:t>down</a:t>
            </a:r>
            <a:r>
              <a:rPr sz="2800" spc="-1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10" dirty="0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r>
              <a:rPr sz="2800" spc="-1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35" dirty="0">
                <a:solidFill>
                  <a:srgbClr val="FFFFFF"/>
                </a:solidFill>
                <a:latin typeface="Trebuchet MS"/>
                <a:cs typeface="Trebuchet MS"/>
              </a:rPr>
              <a:t>minutes</a:t>
            </a:r>
            <a:endParaRPr sz="2800">
              <a:latin typeface="Trebuchet MS"/>
              <a:cs typeface="Trebuchet MS"/>
            </a:endParaRPr>
          </a:p>
          <a:p>
            <a:pPr marL="241300" marR="1729105" indent="-228600">
              <a:lnSpc>
                <a:spcPts val="3020"/>
              </a:lnSpc>
              <a:spcBef>
                <a:spcPts val="1245"/>
              </a:spcBef>
              <a:buSzPct val="89285"/>
              <a:buChar char="•"/>
              <a:tabLst>
                <a:tab pos="241300" algn="l"/>
              </a:tabLst>
            </a:pPr>
            <a:r>
              <a:rPr sz="2800" spc="50" dirty="0">
                <a:solidFill>
                  <a:srgbClr val="FFFFFF"/>
                </a:solidFill>
                <a:latin typeface="Trebuchet MS"/>
                <a:cs typeface="Trebuchet MS"/>
              </a:rPr>
              <a:t>Pay</a:t>
            </a:r>
            <a:r>
              <a:rPr sz="2800" spc="-1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25" dirty="0">
                <a:solidFill>
                  <a:srgbClr val="FFFFFF"/>
                </a:solidFill>
                <a:latin typeface="Trebuchet MS"/>
                <a:cs typeface="Trebuchet MS"/>
              </a:rPr>
              <a:t>for</a:t>
            </a:r>
            <a:r>
              <a:rPr sz="2800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60" dirty="0">
                <a:solidFill>
                  <a:srgbClr val="FFFFFF"/>
                </a:solidFill>
                <a:latin typeface="Trebuchet MS"/>
                <a:cs typeface="Trebuchet MS"/>
              </a:rPr>
              <a:t>only</a:t>
            </a:r>
            <a:r>
              <a:rPr sz="2800" spc="-1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35" dirty="0">
                <a:solidFill>
                  <a:srgbClr val="FFFFFF"/>
                </a:solidFill>
                <a:latin typeface="Trebuchet MS"/>
                <a:cs typeface="Trebuchet MS"/>
              </a:rPr>
              <a:t>what </a:t>
            </a:r>
            <a:r>
              <a:rPr sz="2800" spc="-8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80" dirty="0">
                <a:solidFill>
                  <a:srgbClr val="FFFFFF"/>
                </a:solidFill>
                <a:latin typeface="Trebuchet MS"/>
                <a:cs typeface="Trebuchet MS"/>
              </a:rPr>
              <a:t>you</a:t>
            </a:r>
            <a:r>
              <a:rPr sz="280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35" dirty="0">
                <a:solidFill>
                  <a:srgbClr val="FFFFFF"/>
                </a:solidFill>
                <a:latin typeface="Trebuchet MS"/>
                <a:cs typeface="Trebuchet MS"/>
              </a:rPr>
              <a:t>provision</a:t>
            </a:r>
            <a:endParaRPr sz="2800">
              <a:latin typeface="Trebuchet MS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830"/>
              </a:spcBef>
              <a:buSzPct val="89285"/>
              <a:buChar char="•"/>
              <a:tabLst>
                <a:tab pos="241300" algn="l"/>
              </a:tabLst>
            </a:pPr>
            <a:r>
              <a:rPr sz="2800" spc="90" dirty="0">
                <a:solidFill>
                  <a:srgbClr val="FFFFFF"/>
                </a:solidFill>
                <a:latin typeface="Trebuchet MS"/>
                <a:cs typeface="Trebuchet MS"/>
              </a:rPr>
              <a:t>Snapshot</a:t>
            </a:r>
            <a:r>
              <a:rPr sz="2800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5" dirty="0">
                <a:solidFill>
                  <a:srgbClr val="FFFFFF"/>
                </a:solidFill>
                <a:latin typeface="Trebuchet MS"/>
                <a:cs typeface="Trebuchet MS"/>
              </a:rPr>
              <a:t>functionality</a:t>
            </a:r>
            <a:endParaRPr sz="2800">
              <a:latin typeface="Trebuchet MS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860"/>
              </a:spcBef>
              <a:buSzPct val="89285"/>
              <a:buChar char="•"/>
              <a:tabLst>
                <a:tab pos="241300" algn="l"/>
              </a:tabLst>
            </a:pPr>
            <a:r>
              <a:rPr sz="2800" spc="25" dirty="0">
                <a:solidFill>
                  <a:srgbClr val="FFFFFF"/>
                </a:solidFill>
                <a:latin typeface="Trebuchet MS"/>
                <a:cs typeface="Trebuchet MS"/>
              </a:rPr>
              <a:t>Encryption</a:t>
            </a:r>
            <a:r>
              <a:rPr sz="280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Trebuchet MS"/>
                <a:cs typeface="Trebuchet MS"/>
              </a:rPr>
              <a:t>available</a:t>
            </a:r>
            <a:endParaRPr sz="28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289160" y="3977385"/>
            <a:ext cx="210185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25" dirty="0">
                <a:solidFill>
                  <a:srgbClr val="FFFFFF"/>
                </a:solidFill>
                <a:latin typeface="Trebuchet MS"/>
                <a:cs typeface="Trebuchet MS"/>
              </a:rPr>
              <a:t>Amazon</a:t>
            </a:r>
            <a:r>
              <a:rPr sz="1600" b="1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b="1" spc="60" dirty="0">
                <a:solidFill>
                  <a:srgbClr val="FFFFFF"/>
                </a:solidFill>
                <a:latin typeface="Trebuchet MS"/>
                <a:cs typeface="Trebuchet MS"/>
              </a:rPr>
              <a:t>EBS</a:t>
            </a:r>
            <a:r>
              <a:rPr sz="1600" b="1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b="1" spc="30" dirty="0">
                <a:solidFill>
                  <a:srgbClr val="FFFFFF"/>
                </a:solidFill>
                <a:latin typeface="Trebuchet MS"/>
                <a:cs typeface="Trebuchet MS"/>
              </a:rPr>
              <a:t>Volumes</a:t>
            </a:r>
            <a:endParaRPr sz="1600">
              <a:latin typeface="Trebuchet MS"/>
              <a:cs typeface="Trebuchet MS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9151619" y="2084832"/>
            <a:ext cx="2025650" cy="1853564"/>
            <a:chOff x="9151619" y="2084832"/>
            <a:chExt cx="2025650" cy="1853564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83623" y="2084832"/>
              <a:ext cx="990600" cy="99060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51619" y="3389376"/>
              <a:ext cx="548640" cy="548640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9426701" y="3082290"/>
              <a:ext cx="0" cy="309245"/>
            </a:xfrm>
            <a:custGeom>
              <a:avLst/>
              <a:gdLst/>
              <a:ahLst/>
              <a:cxnLst/>
              <a:rect l="l" t="t" r="r" b="b"/>
              <a:pathLst>
                <a:path h="309245">
                  <a:moveTo>
                    <a:pt x="0" y="0"/>
                  </a:moveTo>
                  <a:lnTo>
                    <a:pt x="0" y="308737"/>
                  </a:lnTo>
                </a:path>
              </a:pathLst>
            </a:custGeom>
            <a:ln w="19812">
              <a:solidFill>
                <a:srgbClr val="FF69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628375" y="3378708"/>
              <a:ext cx="548640" cy="548639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0886693" y="2964942"/>
              <a:ext cx="1905" cy="410845"/>
            </a:xfrm>
            <a:custGeom>
              <a:avLst/>
              <a:gdLst/>
              <a:ahLst/>
              <a:cxnLst/>
              <a:rect l="l" t="t" r="r" b="b"/>
              <a:pathLst>
                <a:path w="1904" h="410845">
                  <a:moveTo>
                    <a:pt x="0" y="0"/>
                  </a:moveTo>
                  <a:lnTo>
                    <a:pt x="1777" y="410337"/>
                  </a:lnTo>
                </a:path>
              </a:pathLst>
            </a:custGeom>
            <a:ln w="19812">
              <a:solidFill>
                <a:srgbClr val="FF69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9387078" y="2369058"/>
            <a:ext cx="6000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100"/>
              </a:spcBef>
            </a:pPr>
            <a:r>
              <a:rPr sz="1200" spc="35" dirty="0">
                <a:solidFill>
                  <a:srgbClr val="FFFFFF"/>
                </a:solidFill>
                <a:latin typeface="Trebuchet MS"/>
                <a:cs typeface="Trebuchet MS"/>
              </a:rPr>
              <a:t>EC2</a:t>
            </a:r>
            <a:endParaRPr sz="120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</a:pPr>
            <a:r>
              <a:rPr sz="1200" dirty="0">
                <a:solidFill>
                  <a:srgbClr val="FFFFFF"/>
                </a:solidFill>
                <a:latin typeface="Trebuchet MS"/>
                <a:cs typeface="Trebuchet MS"/>
              </a:rPr>
              <a:t>instance</a:t>
            </a:r>
            <a:endParaRPr sz="1200">
              <a:latin typeface="Trebuchet MS"/>
              <a:cs typeface="Trebuchet MS"/>
            </a:endParaRPr>
          </a:p>
        </p:txBody>
      </p:sp>
      <p:pic>
        <p:nvPicPr>
          <p:cNvPr id="14" name="object 1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399776" y="2087879"/>
            <a:ext cx="992124" cy="990600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10600690" y="2357754"/>
            <a:ext cx="6000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100"/>
              </a:spcBef>
            </a:pPr>
            <a:r>
              <a:rPr sz="1200" spc="35" dirty="0">
                <a:solidFill>
                  <a:srgbClr val="FFFFFF"/>
                </a:solidFill>
                <a:latin typeface="Trebuchet MS"/>
                <a:cs typeface="Trebuchet MS"/>
              </a:rPr>
              <a:t>EC2</a:t>
            </a:r>
            <a:endParaRPr sz="120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</a:pPr>
            <a:r>
              <a:rPr sz="1200" dirty="0">
                <a:solidFill>
                  <a:srgbClr val="FFFFFF"/>
                </a:solidFill>
                <a:latin typeface="Trebuchet MS"/>
                <a:cs typeface="Trebuchet MS"/>
              </a:rPr>
              <a:t>instance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8894826" y="1625346"/>
            <a:ext cx="2837815" cy="2685415"/>
          </a:xfrm>
          <a:custGeom>
            <a:avLst/>
            <a:gdLst/>
            <a:ahLst/>
            <a:cxnLst/>
            <a:rect l="l" t="t" r="r" b="b"/>
            <a:pathLst>
              <a:path w="2837815" h="2685415">
                <a:moveTo>
                  <a:pt x="0" y="2685287"/>
                </a:moveTo>
                <a:lnTo>
                  <a:pt x="2837687" y="2685287"/>
                </a:lnTo>
                <a:lnTo>
                  <a:pt x="2837687" y="0"/>
                </a:lnTo>
                <a:lnTo>
                  <a:pt x="0" y="0"/>
                </a:lnTo>
                <a:lnTo>
                  <a:pt x="0" y="2685287"/>
                </a:lnTo>
                <a:close/>
              </a:path>
            </a:pathLst>
          </a:custGeom>
          <a:ln w="198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9339833" y="1693926"/>
            <a:ext cx="79629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85" dirty="0">
                <a:solidFill>
                  <a:srgbClr val="FFFFFF"/>
                </a:solidFill>
                <a:latin typeface="Trebuchet MS"/>
                <a:cs typeface="Trebuchet MS"/>
              </a:rPr>
              <a:t>AWS</a:t>
            </a:r>
            <a:r>
              <a:rPr sz="1200" spc="-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1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1200" spc="-15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1200" spc="40" dirty="0">
                <a:solidFill>
                  <a:srgbClr val="FFFFFF"/>
                </a:solidFill>
                <a:latin typeface="Trebuchet MS"/>
                <a:cs typeface="Trebuchet MS"/>
              </a:rPr>
              <a:t>ou</a:t>
            </a:r>
            <a:r>
              <a:rPr sz="1200" spc="35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endParaRPr sz="1200">
              <a:latin typeface="Trebuchet MS"/>
              <a:cs typeface="Trebuchet MS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5885688" y="1988820"/>
            <a:ext cx="4264660" cy="2452370"/>
            <a:chOff x="5885688" y="1988820"/>
            <a:chExt cx="4264660" cy="2452370"/>
          </a:xfrm>
        </p:grpSpPr>
        <p:pic>
          <p:nvPicPr>
            <p:cNvPr id="19" name="object 1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601200" y="3390900"/>
              <a:ext cx="548640" cy="548639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9876282" y="3082290"/>
              <a:ext cx="0" cy="309245"/>
            </a:xfrm>
            <a:custGeom>
              <a:avLst/>
              <a:gdLst/>
              <a:ahLst/>
              <a:cxnLst/>
              <a:rect l="l" t="t" r="r" b="b"/>
              <a:pathLst>
                <a:path h="309245">
                  <a:moveTo>
                    <a:pt x="0" y="0"/>
                  </a:moveTo>
                  <a:lnTo>
                    <a:pt x="0" y="308737"/>
                  </a:lnTo>
                </a:path>
              </a:pathLst>
            </a:custGeom>
            <a:ln w="19812">
              <a:solidFill>
                <a:srgbClr val="FF69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885688" y="1988820"/>
              <a:ext cx="2723388" cy="2452116"/>
            </a:xfrm>
            <a:prstGeom prst="rect">
              <a:avLst/>
            </a:prstGeom>
          </p:spPr>
        </p:pic>
      </p:grpSp>
      <p:sp>
        <p:nvSpPr>
          <p:cNvPr id="22" name="object 22"/>
          <p:cNvSpPr txBox="1"/>
          <p:nvPr/>
        </p:nvSpPr>
        <p:spPr>
          <a:xfrm>
            <a:off x="5982461" y="2085594"/>
            <a:ext cx="2534920" cy="2263140"/>
          </a:xfrm>
          <a:prstGeom prst="rect">
            <a:avLst/>
          </a:prstGeom>
          <a:ln w="38100">
            <a:solidFill>
              <a:srgbClr val="FF8E40"/>
            </a:solidFill>
          </a:ln>
        </p:spPr>
        <p:txBody>
          <a:bodyPr vert="horz" wrap="square" lIns="0" tIns="75565" rIns="0" bIns="0" rtlCol="0">
            <a:spAutoFit/>
          </a:bodyPr>
          <a:lstStyle/>
          <a:p>
            <a:pPr marL="602615" marR="93980">
              <a:lnSpc>
                <a:spcPct val="184600"/>
              </a:lnSpc>
              <a:spcBef>
                <a:spcPts val="595"/>
              </a:spcBef>
            </a:pPr>
            <a:r>
              <a:rPr sz="1400" spc="30" dirty="0">
                <a:solidFill>
                  <a:srgbClr val="FFFFFF"/>
                </a:solidFill>
                <a:latin typeface="Trebuchet MS"/>
                <a:cs typeface="Trebuchet MS"/>
              </a:rPr>
              <a:t>Monday’s </a:t>
            </a:r>
            <a:r>
              <a:rPr sz="1400" spc="35" dirty="0">
                <a:solidFill>
                  <a:srgbClr val="FFFFFF"/>
                </a:solidFill>
                <a:latin typeface="Trebuchet MS"/>
                <a:cs typeface="Trebuchet MS"/>
              </a:rPr>
              <a:t>snapshot </a:t>
            </a:r>
            <a:r>
              <a:rPr sz="1400" spc="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00" spc="1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1400" spc="5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1400" spc="10" dirty="0">
                <a:solidFill>
                  <a:srgbClr val="FFFFFF"/>
                </a:solidFill>
                <a:latin typeface="Trebuchet MS"/>
                <a:cs typeface="Trebuchet MS"/>
              </a:rPr>
              <a:t>es</a:t>
            </a:r>
            <a:r>
              <a:rPr sz="1400" spc="-10" dirty="0">
                <a:solidFill>
                  <a:srgbClr val="FFFFFF"/>
                </a:solidFill>
                <a:latin typeface="Trebuchet MS"/>
                <a:cs typeface="Trebuchet MS"/>
              </a:rPr>
              <a:t>day’s</a:t>
            </a:r>
            <a:r>
              <a:rPr sz="140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00" spc="3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1400" spc="3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1400" spc="3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400" spc="45" dirty="0">
                <a:solidFill>
                  <a:srgbClr val="FFFFFF"/>
                </a:solidFill>
                <a:latin typeface="Trebuchet MS"/>
                <a:cs typeface="Trebuchet MS"/>
              </a:rPr>
              <a:t>ps</a:t>
            </a:r>
            <a:r>
              <a:rPr sz="1400" spc="40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1400" spc="15" dirty="0">
                <a:solidFill>
                  <a:srgbClr val="FFFFFF"/>
                </a:solidFill>
                <a:latin typeface="Trebuchet MS"/>
                <a:cs typeface="Trebuchet MS"/>
              </a:rPr>
              <a:t>ot  </a:t>
            </a:r>
            <a:r>
              <a:rPr sz="1400" spc="35" dirty="0">
                <a:solidFill>
                  <a:srgbClr val="FFFFFF"/>
                </a:solidFill>
                <a:latin typeface="Trebuchet MS"/>
                <a:cs typeface="Trebuchet MS"/>
              </a:rPr>
              <a:t>Wednes</a:t>
            </a:r>
            <a:r>
              <a:rPr sz="1400" spc="30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1400" spc="1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400" spc="5" dirty="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sz="1400" spc="-65" dirty="0">
                <a:solidFill>
                  <a:srgbClr val="FFFFFF"/>
                </a:solidFill>
                <a:latin typeface="Trebuchet MS"/>
                <a:cs typeface="Trebuchet MS"/>
              </a:rPr>
              <a:t>’s</a:t>
            </a:r>
            <a:r>
              <a:rPr sz="14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00" spc="40" dirty="0">
                <a:solidFill>
                  <a:srgbClr val="FFFFFF"/>
                </a:solidFill>
                <a:latin typeface="Trebuchet MS"/>
                <a:cs typeface="Trebuchet MS"/>
              </a:rPr>
              <a:t>snaps</a:t>
            </a:r>
            <a:r>
              <a:rPr sz="1400" spc="35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1400" spc="20" dirty="0">
                <a:solidFill>
                  <a:srgbClr val="FFFFFF"/>
                </a:solidFill>
                <a:latin typeface="Trebuchet MS"/>
                <a:cs typeface="Trebuchet MS"/>
              </a:rPr>
              <a:t>ot</a:t>
            </a:r>
            <a:endParaRPr sz="1400">
              <a:latin typeface="Trebuchet MS"/>
              <a:cs typeface="Trebuchet MS"/>
            </a:endParaRPr>
          </a:p>
          <a:p>
            <a:pPr marL="602615" marR="281305">
              <a:lnSpc>
                <a:spcPct val="178600"/>
              </a:lnSpc>
              <a:spcBef>
                <a:spcPts val="50"/>
              </a:spcBef>
            </a:pPr>
            <a:r>
              <a:rPr sz="1400" spc="30" dirty="0">
                <a:solidFill>
                  <a:srgbClr val="FFFFFF"/>
                </a:solidFill>
                <a:latin typeface="Trebuchet MS"/>
                <a:cs typeface="Trebuchet MS"/>
              </a:rPr>
              <a:t>Th</a:t>
            </a:r>
            <a:r>
              <a:rPr sz="1400" spc="20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1400" spc="1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1400" spc="1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1400" spc="25" dirty="0">
                <a:solidFill>
                  <a:srgbClr val="FFFFFF"/>
                </a:solidFill>
                <a:latin typeface="Trebuchet MS"/>
                <a:cs typeface="Trebuchet MS"/>
              </a:rPr>
              <a:t>da</a:t>
            </a:r>
            <a:r>
              <a:rPr sz="1400" spc="15" dirty="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sz="1400" spc="-65" dirty="0">
                <a:solidFill>
                  <a:srgbClr val="FFFFFF"/>
                </a:solidFill>
                <a:latin typeface="Trebuchet MS"/>
                <a:cs typeface="Trebuchet MS"/>
              </a:rPr>
              <a:t>’s</a:t>
            </a:r>
            <a:r>
              <a:rPr sz="14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00" spc="40" dirty="0">
                <a:solidFill>
                  <a:srgbClr val="FFFFFF"/>
                </a:solidFill>
                <a:latin typeface="Trebuchet MS"/>
                <a:cs typeface="Trebuchet MS"/>
              </a:rPr>
              <a:t>snaps</a:t>
            </a:r>
            <a:r>
              <a:rPr sz="1400" spc="35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1400" spc="15" dirty="0">
                <a:solidFill>
                  <a:srgbClr val="FFFFFF"/>
                </a:solidFill>
                <a:latin typeface="Trebuchet MS"/>
                <a:cs typeface="Trebuchet MS"/>
              </a:rPr>
              <a:t>ot  </a:t>
            </a:r>
            <a:r>
              <a:rPr sz="1400" spc="-10" dirty="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sz="1400" spc="-35" dirty="0">
                <a:solidFill>
                  <a:srgbClr val="FFFFFF"/>
                </a:solidFill>
                <a:latin typeface="Trebuchet MS"/>
                <a:cs typeface="Trebuchet MS"/>
              </a:rPr>
              <a:t>ri</a:t>
            </a:r>
            <a:r>
              <a:rPr sz="1400" spc="25" dirty="0">
                <a:solidFill>
                  <a:srgbClr val="FFFFFF"/>
                </a:solidFill>
                <a:latin typeface="Trebuchet MS"/>
                <a:cs typeface="Trebuchet MS"/>
              </a:rPr>
              <a:t>day</a:t>
            </a:r>
            <a:r>
              <a:rPr sz="1400" spc="-65" dirty="0">
                <a:solidFill>
                  <a:srgbClr val="FFFFFF"/>
                </a:solidFill>
                <a:latin typeface="Trebuchet MS"/>
                <a:cs typeface="Trebuchet MS"/>
              </a:rPr>
              <a:t>’s</a:t>
            </a:r>
            <a:r>
              <a:rPr sz="14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00" spc="40" dirty="0">
                <a:solidFill>
                  <a:srgbClr val="FFFFFF"/>
                </a:solidFill>
                <a:latin typeface="Trebuchet MS"/>
                <a:cs typeface="Trebuchet MS"/>
              </a:rPr>
              <a:t>snapsh</a:t>
            </a:r>
            <a:r>
              <a:rPr sz="1400" spc="20" dirty="0">
                <a:solidFill>
                  <a:srgbClr val="FFFFFF"/>
                </a:solidFill>
                <a:latin typeface="Trebuchet MS"/>
                <a:cs typeface="Trebuchet MS"/>
              </a:rPr>
              <a:t>ot</a:t>
            </a:r>
            <a:endParaRPr sz="1400">
              <a:latin typeface="Trebuchet MS"/>
              <a:cs typeface="Trebuchet MS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6102096" y="1627632"/>
            <a:ext cx="5177155" cy="2562225"/>
            <a:chOff x="6102096" y="1627632"/>
            <a:chExt cx="5177155" cy="2562225"/>
          </a:xfrm>
        </p:grpSpPr>
        <p:sp>
          <p:nvSpPr>
            <p:cNvPr id="24" name="object 24"/>
            <p:cNvSpPr/>
            <p:nvPr/>
          </p:nvSpPr>
          <p:spPr>
            <a:xfrm>
              <a:off x="8609838" y="3698748"/>
              <a:ext cx="540385" cy="86995"/>
            </a:xfrm>
            <a:custGeom>
              <a:avLst/>
              <a:gdLst/>
              <a:ahLst/>
              <a:cxnLst/>
              <a:rect l="l" t="t" r="r" b="b"/>
              <a:pathLst>
                <a:path w="540384" h="86995">
                  <a:moveTo>
                    <a:pt x="540130" y="28956"/>
                  </a:moveTo>
                  <a:lnTo>
                    <a:pt x="453262" y="28956"/>
                  </a:lnTo>
                  <a:lnTo>
                    <a:pt x="453262" y="57912"/>
                  </a:lnTo>
                  <a:lnTo>
                    <a:pt x="540130" y="57912"/>
                  </a:lnTo>
                  <a:lnTo>
                    <a:pt x="540130" y="28956"/>
                  </a:lnTo>
                  <a:close/>
                </a:path>
                <a:path w="540384" h="86995">
                  <a:moveTo>
                    <a:pt x="424306" y="28956"/>
                  </a:moveTo>
                  <a:lnTo>
                    <a:pt x="337438" y="28956"/>
                  </a:lnTo>
                  <a:lnTo>
                    <a:pt x="337438" y="57912"/>
                  </a:lnTo>
                  <a:lnTo>
                    <a:pt x="424306" y="57912"/>
                  </a:lnTo>
                  <a:lnTo>
                    <a:pt x="424306" y="28956"/>
                  </a:lnTo>
                  <a:close/>
                </a:path>
                <a:path w="540384" h="86995">
                  <a:moveTo>
                    <a:pt x="308482" y="28956"/>
                  </a:moveTo>
                  <a:lnTo>
                    <a:pt x="221614" y="28956"/>
                  </a:lnTo>
                  <a:lnTo>
                    <a:pt x="221614" y="57912"/>
                  </a:lnTo>
                  <a:lnTo>
                    <a:pt x="308482" y="57912"/>
                  </a:lnTo>
                  <a:lnTo>
                    <a:pt x="308482" y="28956"/>
                  </a:lnTo>
                  <a:close/>
                </a:path>
                <a:path w="540384" h="86995">
                  <a:moveTo>
                    <a:pt x="192658" y="28956"/>
                  </a:moveTo>
                  <a:lnTo>
                    <a:pt x="105790" y="28956"/>
                  </a:lnTo>
                  <a:lnTo>
                    <a:pt x="105790" y="57912"/>
                  </a:lnTo>
                  <a:lnTo>
                    <a:pt x="192658" y="57912"/>
                  </a:lnTo>
                  <a:lnTo>
                    <a:pt x="192658" y="28956"/>
                  </a:lnTo>
                  <a:close/>
                </a:path>
                <a:path w="540384" h="86995">
                  <a:moveTo>
                    <a:pt x="86867" y="0"/>
                  </a:moveTo>
                  <a:lnTo>
                    <a:pt x="0" y="43433"/>
                  </a:lnTo>
                  <a:lnTo>
                    <a:pt x="86867" y="86868"/>
                  </a:lnTo>
                  <a:lnTo>
                    <a:pt x="86867" y="57912"/>
                  </a:lnTo>
                  <a:lnTo>
                    <a:pt x="72389" y="57912"/>
                  </a:lnTo>
                  <a:lnTo>
                    <a:pt x="72389" y="28956"/>
                  </a:lnTo>
                  <a:lnTo>
                    <a:pt x="86867" y="28956"/>
                  </a:lnTo>
                  <a:lnTo>
                    <a:pt x="86867" y="0"/>
                  </a:lnTo>
                  <a:close/>
                </a:path>
                <a:path w="540384" h="86995">
                  <a:moveTo>
                    <a:pt x="76834" y="28956"/>
                  </a:moveTo>
                  <a:lnTo>
                    <a:pt x="72389" y="28956"/>
                  </a:lnTo>
                  <a:lnTo>
                    <a:pt x="72389" y="57912"/>
                  </a:lnTo>
                  <a:lnTo>
                    <a:pt x="76834" y="57912"/>
                  </a:lnTo>
                  <a:lnTo>
                    <a:pt x="76834" y="28956"/>
                  </a:lnTo>
                  <a:close/>
                </a:path>
                <a:path w="540384" h="86995">
                  <a:moveTo>
                    <a:pt x="86867" y="28956"/>
                  </a:moveTo>
                  <a:lnTo>
                    <a:pt x="76834" y="28956"/>
                  </a:lnTo>
                  <a:lnTo>
                    <a:pt x="76834" y="57912"/>
                  </a:lnTo>
                  <a:lnTo>
                    <a:pt x="86867" y="57912"/>
                  </a:lnTo>
                  <a:lnTo>
                    <a:pt x="86867" y="2895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102096" y="2284476"/>
              <a:ext cx="373379" cy="374903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103620" y="2668524"/>
              <a:ext cx="374903" cy="374903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102096" y="3055620"/>
              <a:ext cx="376427" cy="751331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102096" y="3814572"/>
              <a:ext cx="373379" cy="374904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931280" y="3672288"/>
              <a:ext cx="347386" cy="347388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903850" y="3672288"/>
              <a:ext cx="347386" cy="347388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10150602" y="3455797"/>
              <a:ext cx="480059" cy="384175"/>
            </a:xfrm>
            <a:custGeom>
              <a:avLst/>
              <a:gdLst/>
              <a:ahLst/>
              <a:cxnLst/>
              <a:rect l="l" t="t" r="r" b="b"/>
              <a:pathLst>
                <a:path w="480059" h="384175">
                  <a:moveTo>
                    <a:pt x="397637" y="341756"/>
                  </a:moveTo>
                  <a:lnTo>
                    <a:pt x="431800" y="380110"/>
                  </a:lnTo>
                  <a:lnTo>
                    <a:pt x="478281" y="384047"/>
                  </a:lnTo>
                  <a:lnTo>
                    <a:pt x="479551" y="355219"/>
                  </a:lnTo>
                  <a:lnTo>
                    <a:pt x="459993" y="354329"/>
                  </a:lnTo>
                  <a:lnTo>
                    <a:pt x="458343" y="354329"/>
                  </a:lnTo>
                  <a:lnTo>
                    <a:pt x="457200" y="354202"/>
                  </a:lnTo>
                  <a:lnTo>
                    <a:pt x="457376" y="354202"/>
                  </a:lnTo>
                  <a:lnTo>
                    <a:pt x="438050" y="351663"/>
                  </a:lnTo>
                  <a:lnTo>
                    <a:pt x="437261" y="351663"/>
                  </a:lnTo>
                  <a:lnTo>
                    <a:pt x="416510" y="347344"/>
                  </a:lnTo>
                  <a:lnTo>
                    <a:pt x="415290" y="347090"/>
                  </a:lnTo>
                  <a:lnTo>
                    <a:pt x="415578" y="347090"/>
                  </a:lnTo>
                  <a:lnTo>
                    <a:pt x="397637" y="341756"/>
                  </a:lnTo>
                  <a:close/>
                </a:path>
                <a:path w="480059" h="384175">
                  <a:moveTo>
                    <a:pt x="457200" y="354202"/>
                  </a:moveTo>
                  <a:lnTo>
                    <a:pt x="458343" y="354329"/>
                  </a:lnTo>
                  <a:lnTo>
                    <a:pt x="457470" y="354215"/>
                  </a:lnTo>
                  <a:lnTo>
                    <a:pt x="457200" y="354202"/>
                  </a:lnTo>
                  <a:close/>
                </a:path>
                <a:path w="480059" h="384175">
                  <a:moveTo>
                    <a:pt x="457470" y="354215"/>
                  </a:moveTo>
                  <a:lnTo>
                    <a:pt x="458343" y="354329"/>
                  </a:lnTo>
                  <a:lnTo>
                    <a:pt x="459993" y="354329"/>
                  </a:lnTo>
                  <a:lnTo>
                    <a:pt x="457470" y="354215"/>
                  </a:lnTo>
                  <a:close/>
                </a:path>
                <a:path w="480059" h="384175">
                  <a:moveTo>
                    <a:pt x="457376" y="354202"/>
                  </a:moveTo>
                  <a:lnTo>
                    <a:pt x="457200" y="354202"/>
                  </a:lnTo>
                  <a:lnTo>
                    <a:pt x="457470" y="354215"/>
                  </a:lnTo>
                  <a:close/>
                </a:path>
                <a:path w="480059" h="384175">
                  <a:moveTo>
                    <a:pt x="436118" y="351408"/>
                  </a:moveTo>
                  <a:lnTo>
                    <a:pt x="437261" y="351663"/>
                  </a:lnTo>
                  <a:lnTo>
                    <a:pt x="438050" y="351663"/>
                  </a:lnTo>
                  <a:lnTo>
                    <a:pt x="436118" y="351408"/>
                  </a:lnTo>
                  <a:close/>
                </a:path>
                <a:path w="480059" h="384175">
                  <a:moveTo>
                    <a:pt x="415290" y="347090"/>
                  </a:moveTo>
                  <a:lnTo>
                    <a:pt x="416432" y="347344"/>
                  </a:lnTo>
                  <a:lnTo>
                    <a:pt x="416251" y="347291"/>
                  </a:lnTo>
                  <a:lnTo>
                    <a:pt x="415290" y="347090"/>
                  </a:lnTo>
                  <a:close/>
                </a:path>
                <a:path w="480059" h="384175">
                  <a:moveTo>
                    <a:pt x="416251" y="347291"/>
                  </a:moveTo>
                  <a:lnTo>
                    <a:pt x="416432" y="347344"/>
                  </a:lnTo>
                  <a:lnTo>
                    <a:pt x="416251" y="347291"/>
                  </a:lnTo>
                  <a:close/>
                </a:path>
                <a:path w="480059" h="384175">
                  <a:moveTo>
                    <a:pt x="415578" y="347090"/>
                  </a:moveTo>
                  <a:lnTo>
                    <a:pt x="415290" y="347090"/>
                  </a:lnTo>
                  <a:lnTo>
                    <a:pt x="416251" y="347291"/>
                  </a:lnTo>
                  <a:lnTo>
                    <a:pt x="415578" y="347090"/>
                  </a:lnTo>
                  <a:close/>
                </a:path>
                <a:path w="480059" h="384175">
                  <a:moveTo>
                    <a:pt x="303022" y="288670"/>
                  </a:moveTo>
                  <a:lnTo>
                    <a:pt x="283464" y="310133"/>
                  </a:lnTo>
                  <a:lnTo>
                    <a:pt x="288925" y="314959"/>
                  </a:lnTo>
                  <a:lnTo>
                    <a:pt x="305943" y="328167"/>
                  </a:lnTo>
                  <a:lnTo>
                    <a:pt x="324230" y="340232"/>
                  </a:lnTo>
                  <a:lnTo>
                    <a:pt x="344043" y="351154"/>
                  </a:lnTo>
                  <a:lnTo>
                    <a:pt x="360425" y="358647"/>
                  </a:lnTo>
                  <a:lnTo>
                    <a:pt x="372491" y="332358"/>
                  </a:lnTo>
                  <a:lnTo>
                    <a:pt x="357592" y="325500"/>
                  </a:lnTo>
                  <a:lnTo>
                    <a:pt x="356489" y="324992"/>
                  </a:lnTo>
                  <a:lnTo>
                    <a:pt x="338708" y="315213"/>
                  </a:lnTo>
                  <a:lnTo>
                    <a:pt x="338951" y="315213"/>
                  </a:lnTo>
                  <a:lnTo>
                    <a:pt x="323292" y="304926"/>
                  </a:lnTo>
                  <a:lnTo>
                    <a:pt x="322325" y="304291"/>
                  </a:lnTo>
                  <a:lnTo>
                    <a:pt x="308073" y="293242"/>
                  </a:lnTo>
                  <a:lnTo>
                    <a:pt x="307086" y="292480"/>
                  </a:lnTo>
                  <a:lnTo>
                    <a:pt x="303022" y="288670"/>
                  </a:lnTo>
                  <a:close/>
                </a:path>
                <a:path w="480059" h="384175">
                  <a:moveTo>
                    <a:pt x="356489" y="324992"/>
                  </a:moveTo>
                  <a:lnTo>
                    <a:pt x="357504" y="325500"/>
                  </a:lnTo>
                  <a:lnTo>
                    <a:pt x="357041" y="325247"/>
                  </a:lnTo>
                  <a:lnTo>
                    <a:pt x="356489" y="324992"/>
                  </a:lnTo>
                  <a:close/>
                </a:path>
                <a:path w="480059" h="384175">
                  <a:moveTo>
                    <a:pt x="357041" y="325247"/>
                  </a:moveTo>
                  <a:lnTo>
                    <a:pt x="357504" y="325500"/>
                  </a:lnTo>
                  <a:lnTo>
                    <a:pt x="357041" y="325247"/>
                  </a:lnTo>
                  <a:close/>
                </a:path>
                <a:path w="480059" h="384175">
                  <a:moveTo>
                    <a:pt x="356576" y="324992"/>
                  </a:moveTo>
                  <a:lnTo>
                    <a:pt x="357041" y="325247"/>
                  </a:lnTo>
                  <a:lnTo>
                    <a:pt x="356576" y="324992"/>
                  </a:lnTo>
                  <a:close/>
                </a:path>
                <a:path w="480059" h="384175">
                  <a:moveTo>
                    <a:pt x="338951" y="315213"/>
                  </a:moveTo>
                  <a:lnTo>
                    <a:pt x="338708" y="315213"/>
                  </a:lnTo>
                  <a:lnTo>
                    <a:pt x="339725" y="315721"/>
                  </a:lnTo>
                  <a:lnTo>
                    <a:pt x="338951" y="315213"/>
                  </a:lnTo>
                  <a:close/>
                </a:path>
                <a:path w="480059" h="384175">
                  <a:moveTo>
                    <a:pt x="322325" y="304291"/>
                  </a:moveTo>
                  <a:lnTo>
                    <a:pt x="323215" y="304926"/>
                  </a:lnTo>
                  <a:lnTo>
                    <a:pt x="322770" y="304584"/>
                  </a:lnTo>
                  <a:lnTo>
                    <a:pt x="322325" y="304291"/>
                  </a:lnTo>
                  <a:close/>
                </a:path>
                <a:path w="480059" h="384175">
                  <a:moveTo>
                    <a:pt x="322770" y="304584"/>
                  </a:moveTo>
                  <a:lnTo>
                    <a:pt x="323215" y="304926"/>
                  </a:lnTo>
                  <a:lnTo>
                    <a:pt x="322770" y="304584"/>
                  </a:lnTo>
                  <a:close/>
                </a:path>
                <a:path w="480059" h="384175">
                  <a:moveTo>
                    <a:pt x="322392" y="304291"/>
                  </a:moveTo>
                  <a:lnTo>
                    <a:pt x="322770" y="304584"/>
                  </a:lnTo>
                  <a:lnTo>
                    <a:pt x="322392" y="304291"/>
                  </a:lnTo>
                  <a:close/>
                </a:path>
                <a:path w="480059" h="384175">
                  <a:moveTo>
                    <a:pt x="307086" y="292480"/>
                  </a:moveTo>
                  <a:lnTo>
                    <a:pt x="307975" y="293242"/>
                  </a:lnTo>
                  <a:lnTo>
                    <a:pt x="307473" y="292779"/>
                  </a:lnTo>
                  <a:lnTo>
                    <a:pt x="307086" y="292480"/>
                  </a:lnTo>
                  <a:close/>
                </a:path>
                <a:path w="480059" h="384175">
                  <a:moveTo>
                    <a:pt x="307473" y="292779"/>
                  </a:moveTo>
                  <a:lnTo>
                    <a:pt x="307975" y="293242"/>
                  </a:lnTo>
                  <a:lnTo>
                    <a:pt x="307473" y="292779"/>
                  </a:lnTo>
                  <a:close/>
                </a:path>
                <a:path w="480059" h="384175">
                  <a:moveTo>
                    <a:pt x="307149" y="292480"/>
                  </a:moveTo>
                  <a:lnTo>
                    <a:pt x="307473" y="292779"/>
                  </a:lnTo>
                  <a:lnTo>
                    <a:pt x="307149" y="292480"/>
                  </a:lnTo>
                  <a:close/>
                </a:path>
                <a:path w="480059" h="384175">
                  <a:moveTo>
                    <a:pt x="254000" y="199897"/>
                  </a:moveTo>
                  <a:lnTo>
                    <a:pt x="225044" y="201167"/>
                  </a:lnTo>
                  <a:lnTo>
                    <a:pt x="225425" y="208406"/>
                  </a:lnTo>
                  <a:lnTo>
                    <a:pt x="226441" y="217677"/>
                  </a:lnTo>
                  <a:lnTo>
                    <a:pt x="247903" y="269747"/>
                  </a:lnTo>
                  <a:lnTo>
                    <a:pt x="262254" y="288544"/>
                  </a:lnTo>
                  <a:lnTo>
                    <a:pt x="283591" y="269113"/>
                  </a:lnTo>
                  <a:lnTo>
                    <a:pt x="281558" y="266826"/>
                  </a:lnTo>
                  <a:lnTo>
                    <a:pt x="281727" y="266826"/>
                  </a:lnTo>
                  <a:lnTo>
                    <a:pt x="272688" y="254634"/>
                  </a:lnTo>
                  <a:lnTo>
                    <a:pt x="272542" y="254634"/>
                  </a:lnTo>
                  <a:lnTo>
                    <a:pt x="271652" y="253237"/>
                  </a:lnTo>
                  <a:lnTo>
                    <a:pt x="264436" y="240537"/>
                  </a:lnTo>
                  <a:lnTo>
                    <a:pt x="263778" y="239394"/>
                  </a:lnTo>
                  <a:lnTo>
                    <a:pt x="261266" y="233679"/>
                  </a:lnTo>
                  <a:lnTo>
                    <a:pt x="260857" y="232790"/>
                  </a:lnTo>
                  <a:lnTo>
                    <a:pt x="258748" y="227075"/>
                  </a:lnTo>
                  <a:lnTo>
                    <a:pt x="258318" y="225932"/>
                  </a:lnTo>
                  <a:lnTo>
                    <a:pt x="256703" y="220090"/>
                  </a:lnTo>
                  <a:lnTo>
                    <a:pt x="256515" y="219485"/>
                  </a:lnTo>
                  <a:lnTo>
                    <a:pt x="256437" y="219075"/>
                  </a:lnTo>
                  <a:lnTo>
                    <a:pt x="255175" y="213486"/>
                  </a:lnTo>
                  <a:lnTo>
                    <a:pt x="255085" y="213201"/>
                  </a:lnTo>
                  <a:lnTo>
                    <a:pt x="255001" y="212216"/>
                  </a:lnTo>
                  <a:lnTo>
                    <a:pt x="254366" y="206501"/>
                  </a:lnTo>
                  <a:lnTo>
                    <a:pt x="254000" y="199897"/>
                  </a:lnTo>
                  <a:close/>
                </a:path>
                <a:path w="480059" h="384175">
                  <a:moveTo>
                    <a:pt x="281727" y="266826"/>
                  </a:moveTo>
                  <a:lnTo>
                    <a:pt x="281558" y="266826"/>
                  </a:lnTo>
                  <a:lnTo>
                    <a:pt x="282575" y="267969"/>
                  </a:lnTo>
                  <a:lnTo>
                    <a:pt x="281727" y="266826"/>
                  </a:lnTo>
                  <a:close/>
                </a:path>
                <a:path w="480059" h="384175">
                  <a:moveTo>
                    <a:pt x="271652" y="253237"/>
                  </a:moveTo>
                  <a:lnTo>
                    <a:pt x="272542" y="254634"/>
                  </a:lnTo>
                  <a:lnTo>
                    <a:pt x="272034" y="253753"/>
                  </a:lnTo>
                  <a:lnTo>
                    <a:pt x="271652" y="253237"/>
                  </a:lnTo>
                  <a:close/>
                </a:path>
                <a:path w="480059" h="384175">
                  <a:moveTo>
                    <a:pt x="272034" y="253753"/>
                  </a:moveTo>
                  <a:lnTo>
                    <a:pt x="272542" y="254634"/>
                  </a:lnTo>
                  <a:lnTo>
                    <a:pt x="272688" y="254634"/>
                  </a:lnTo>
                  <a:lnTo>
                    <a:pt x="272034" y="253753"/>
                  </a:lnTo>
                  <a:close/>
                </a:path>
                <a:path w="480059" h="384175">
                  <a:moveTo>
                    <a:pt x="271738" y="253237"/>
                  </a:moveTo>
                  <a:lnTo>
                    <a:pt x="272034" y="253753"/>
                  </a:lnTo>
                  <a:lnTo>
                    <a:pt x="271738" y="253237"/>
                  </a:lnTo>
                  <a:close/>
                </a:path>
                <a:path w="480059" h="384175">
                  <a:moveTo>
                    <a:pt x="263778" y="239394"/>
                  </a:moveTo>
                  <a:lnTo>
                    <a:pt x="264414" y="240537"/>
                  </a:lnTo>
                  <a:lnTo>
                    <a:pt x="264326" y="240346"/>
                  </a:lnTo>
                  <a:lnTo>
                    <a:pt x="263778" y="239394"/>
                  </a:lnTo>
                  <a:close/>
                </a:path>
                <a:path w="480059" h="384175">
                  <a:moveTo>
                    <a:pt x="264326" y="240346"/>
                  </a:moveTo>
                  <a:lnTo>
                    <a:pt x="264414" y="240537"/>
                  </a:lnTo>
                  <a:lnTo>
                    <a:pt x="264326" y="240346"/>
                  </a:lnTo>
                  <a:close/>
                </a:path>
                <a:path w="480059" h="384175">
                  <a:moveTo>
                    <a:pt x="263889" y="239394"/>
                  </a:moveTo>
                  <a:lnTo>
                    <a:pt x="264326" y="240346"/>
                  </a:lnTo>
                  <a:lnTo>
                    <a:pt x="263889" y="239394"/>
                  </a:lnTo>
                  <a:close/>
                </a:path>
                <a:path w="480059" h="384175">
                  <a:moveTo>
                    <a:pt x="260857" y="232790"/>
                  </a:moveTo>
                  <a:lnTo>
                    <a:pt x="261239" y="233679"/>
                  </a:lnTo>
                  <a:lnTo>
                    <a:pt x="261114" y="233349"/>
                  </a:lnTo>
                  <a:lnTo>
                    <a:pt x="260857" y="232790"/>
                  </a:lnTo>
                  <a:close/>
                </a:path>
                <a:path w="480059" h="384175">
                  <a:moveTo>
                    <a:pt x="261114" y="233349"/>
                  </a:moveTo>
                  <a:lnTo>
                    <a:pt x="261239" y="233679"/>
                  </a:lnTo>
                  <a:lnTo>
                    <a:pt x="261114" y="233349"/>
                  </a:lnTo>
                  <a:close/>
                </a:path>
                <a:path w="480059" h="384175">
                  <a:moveTo>
                    <a:pt x="260903" y="232790"/>
                  </a:moveTo>
                  <a:lnTo>
                    <a:pt x="261114" y="233349"/>
                  </a:lnTo>
                  <a:lnTo>
                    <a:pt x="260903" y="232790"/>
                  </a:lnTo>
                  <a:close/>
                </a:path>
                <a:path w="480059" h="384175">
                  <a:moveTo>
                    <a:pt x="258318" y="225932"/>
                  </a:moveTo>
                  <a:lnTo>
                    <a:pt x="258699" y="227075"/>
                  </a:lnTo>
                  <a:lnTo>
                    <a:pt x="258542" y="226528"/>
                  </a:lnTo>
                  <a:lnTo>
                    <a:pt x="258318" y="225932"/>
                  </a:lnTo>
                  <a:close/>
                </a:path>
                <a:path w="480059" h="384175">
                  <a:moveTo>
                    <a:pt x="258542" y="226528"/>
                  </a:moveTo>
                  <a:lnTo>
                    <a:pt x="258699" y="227075"/>
                  </a:lnTo>
                  <a:lnTo>
                    <a:pt x="258542" y="226528"/>
                  </a:lnTo>
                  <a:close/>
                </a:path>
                <a:path w="480059" h="384175">
                  <a:moveTo>
                    <a:pt x="258372" y="225932"/>
                  </a:moveTo>
                  <a:lnTo>
                    <a:pt x="258542" y="226528"/>
                  </a:lnTo>
                  <a:lnTo>
                    <a:pt x="258372" y="225932"/>
                  </a:lnTo>
                  <a:close/>
                </a:path>
                <a:path w="480059" h="384175">
                  <a:moveTo>
                    <a:pt x="256413" y="219075"/>
                  </a:moveTo>
                  <a:lnTo>
                    <a:pt x="256667" y="220090"/>
                  </a:lnTo>
                  <a:lnTo>
                    <a:pt x="256530" y="219485"/>
                  </a:lnTo>
                  <a:lnTo>
                    <a:pt x="256413" y="219075"/>
                  </a:lnTo>
                  <a:close/>
                </a:path>
                <a:path w="480059" h="384175">
                  <a:moveTo>
                    <a:pt x="256530" y="219485"/>
                  </a:moveTo>
                  <a:lnTo>
                    <a:pt x="256667" y="220090"/>
                  </a:lnTo>
                  <a:lnTo>
                    <a:pt x="256530" y="219485"/>
                  </a:lnTo>
                  <a:close/>
                </a:path>
                <a:path w="480059" h="384175">
                  <a:moveTo>
                    <a:pt x="256437" y="219075"/>
                  </a:moveTo>
                  <a:lnTo>
                    <a:pt x="256530" y="219485"/>
                  </a:lnTo>
                  <a:lnTo>
                    <a:pt x="256437" y="219075"/>
                  </a:lnTo>
                  <a:close/>
                </a:path>
                <a:path w="480059" h="384175">
                  <a:moveTo>
                    <a:pt x="254889" y="212216"/>
                  </a:moveTo>
                  <a:lnTo>
                    <a:pt x="255143" y="213486"/>
                  </a:lnTo>
                  <a:lnTo>
                    <a:pt x="255111" y="213201"/>
                  </a:lnTo>
                  <a:lnTo>
                    <a:pt x="254889" y="212216"/>
                  </a:lnTo>
                  <a:close/>
                </a:path>
                <a:path w="480059" h="384175">
                  <a:moveTo>
                    <a:pt x="255111" y="213201"/>
                  </a:moveTo>
                  <a:lnTo>
                    <a:pt x="255143" y="213486"/>
                  </a:lnTo>
                  <a:lnTo>
                    <a:pt x="255111" y="213201"/>
                  </a:lnTo>
                  <a:close/>
                </a:path>
                <a:path w="480059" h="384175">
                  <a:moveTo>
                    <a:pt x="255001" y="212216"/>
                  </a:moveTo>
                  <a:lnTo>
                    <a:pt x="255111" y="213201"/>
                  </a:lnTo>
                  <a:lnTo>
                    <a:pt x="255001" y="212216"/>
                  </a:lnTo>
                  <a:close/>
                </a:path>
                <a:path w="480059" h="384175">
                  <a:moveTo>
                    <a:pt x="254253" y="205485"/>
                  </a:moveTo>
                  <a:lnTo>
                    <a:pt x="254253" y="206501"/>
                  </a:lnTo>
                  <a:lnTo>
                    <a:pt x="254253" y="205485"/>
                  </a:lnTo>
                  <a:close/>
                </a:path>
                <a:path w="480059" h="384175">
                  <a:moveTo>
                    <a:pt x="237132" y="171450"/>
                  </a:moveTo>
                  <a:lnTo>
                    <a:pt x="220218" y="171450"/>
                  </a:lnTo>
                  <a:lnTo>
                    <a:pt x="220599" y="172592"/>
                  </a:lnTo>
                  <a:lnTo>
                    <a:pt x="221488" y="176021"/>
                  </a:lnTo>
                  <a:lnTo>
                    <a:pt x="237132" y="171450"/>
                  </a:lnTo>
                  <a:close/>
                </a:path>
                <a:path w="480059" h="384175">
                  <a:moveTo>
                    <a:pt x="220346" y="171911"/>
                  </a:moveTo>
                  <a:lnTo>
                    <a:pt x="220535" y="172592"/>
                  </a:lnTo>
                  <a:lnTo>
                    <a:pt x="220346" y="171911"/>
                  </a:lnTo>
                  <a:close/>
                </a:path>
                <a:path w="480059" h="384175">
                  <a:moveTo>
                    <a:pt x="220218" y="171450"/>
                  </a:moveTo>
                  <a:lnTo>
                    <a:pt x="220346" y="171911"/>
                  </a:lnTo>
                  <a:lnTo>
                    <a:pt x="220599" y="172592"/>
                  </a:lnTo>
                  <a:lnTo>
                    <a:pt x="220218" y="171450"/>
                  </a:lnTo>
                  <a:close/>
                </a:path>
                <a:path w="480059" h="384175">
                  <a:moveTo>
                    <a:pt x="248427" y="164719"/>
                  </a:moveTo>
                  <a:lnTo>
                    <a:pt x="217677" y="164719"/>
                  </a:lnTo>
                  <a:lnTo>
                    <a:pt x="218058" y="165607"/>
                  </a:lnTo>
                  <a:lnTo>
                    <a:pt x="220346" y="171911"/>
                  </a:lnTo>
                  <a:lnTo>
                    <a:pt x="220218" y="171450"/>
                  </a:lnTo>
                  <a:lnTo>
                    <a:pt x="237132" y="171450"/>
                  </a:lnTo>
                  <a:lnTo>
                    <a:pt x="249300" y="167894"/>
                  </a:lnTo>
                  <a:lnTo>
                    <a:pt x="248427" y="164719"/>
                  </a:lnTo>
                  <a:close/>
                </a:path>
                <a:path w="480059" h="384175">
                  <a:moveTo>
                    <a:pt x="217792" y="165026"/>
                  </a:moveTo>
                  <a:lnTo>
                    <a:pt x="218007" y="165607"/>
                  </a:lnTo>
                  <a:lnTo>
                    <a:pt x="217792" y="165026"/>
                  </a:lnTo>
                  <a:close/>
                </a:path>
                <a:path w="480059" h="384175">
                  <a:moveTo>
                    <a:pt x="217677" y="164719"/>
                  </a:moveTo>
                  <a:lnTo>
                    <a:pt x="217792" y="165026"/>
                  </a:lnTo>
                  <a:lnTo>
                    <a:pt x="218058" y="165607"/>
                  </a:lnTo>
                  <a:lnTo>
                    <a:pt x="217677" y="164719"/>
                  </a:lnTo>
                  <a:close/>
                </a:path>
                <a:path w="480059" h="384175">
                  <a:moveTo>
                    <a:pt x="246037" y="157860"/>
                  </a:moveTo>
                  <a:lnTo>
                    <a:pt x="214502" y="157860"/>
                  </a:lnTo>
                  <a:lnTo>
                    <a:pt x="215138" y="159130"/>
                  </a:lnTo>
                  <a:lnTo>
                    <a:pt x="217792" y="165026"/>
                  </a:lnTo>
                  <a:lnTo>
                    <a:pt x="217677" y="164719"/>
                  </a:lnTo>
                  <a:lnTo>
                    <a:pt x="248427" y="164719"/>
                  </a:lnTo>
                  <a:lnTo>
                    <a:pt x="247903" y="162813"/>
                  </a:lnTo>
                  <a:lnTo>
                    <a:pt x="246037" y="157860"/>
                  </a:lnTo>
                  <a:close/>
                </a:path>
                <a:path w="480059" h="384175">
                  <a:moveTo>
                    <a:pt x="214879" y="158682"/>
                  </a:moveTo>
                  <a:lnTo>
                    <a:pt x="215085" y="159130"/>
                  </a:lnTo>
                  <a:lnTo>
                    <a:pt x="214879" y="158682"/>
                  </a:lnTo>
                  <a:close/>
                </a:path>
                <a:path w="480059" h="384175">
                  <a:moveTo>
                    <a:pt x="214502" y="157860"/>
                  </a:moveTo>
                  <a:lnTo>
                    <a:pt x="214879" y="158682"/>
                  </a:lnTo>
                  <a:lnTo>
                    <a:pt x="215138" y="159130"/>
                  </a:lnTo>
                  <a:lnTo>
                    <a:pt x="214502" y="157860"/>
                  </a:lnTo>
                  <a:close/>
                </a:path>
                <a:path w="480059" h="384175">
                  <a:moveTo>
                    <a:pt x="239738" y="143890"/>
                  </a:moveTo>
                  <a:lnTo>
                    <a:pt x="206375" y="143890"/>
                  </a:lnTo>
                  <a:lnTo>
                    <a:pt x="207264" y="145287"/>
                  </a:lnTo>
                  <a:lnTo>
                    <a:pt x="214879" y="158682"/>
                  </a:lnTo>
                  <a:lnTo>
                    <a:pt x="214502" y="157860"/>
                  </a:lnTo>
                  <a:lnTo>
                    <a:pt x="246037" y="157860"/>
                  </a:lnTo>
                  <a:lnTo>
                    <a:pt x="244601" y="154050"/>
                  </a:lnTo>
                  <a:lnTo>
                    <a:pt x="240538" y="145287"/>
                  </a:lnTo>
                  <a:lnTo>
                    <a:pt x="239738" y="143890"/>
                  </a:lnTo>
                  <a:close/>
                </a:path>
                <a:path w="480059" h="384175">
                  <a:moveTo>
                    <a:pt x="206882" y="144772"/>
                  </a:moveTo>
                  <a:lnTo>
                    <a:pt x="207178" y="145287"/>
                  </a:lnTo>
                  <a:lnTo>
                    <a:pt x="206882" y="144772"/>
                  </a:lnTo>
                  <a:close/>
                </a:path>
                <a:path w="480059" h="384175">
                  <a:moveTo>
                    <a:pt x="206375" y="143890"/>
                  </a:moveTo>
                  <a:lnTo>
                    <a:pt x="206882" y="144772"/>
                  </a:lnTo>
                  <a:lnTo>
                    <a:pt x="207264" y="145287"/>
                  </a:lnTo>
                  <a:lnTo>
                    <a:pt x="206375" y="143890"/>
                  </a:lnTo>
                  <a:close/>
                </a:path>
                <a:path w="480059" h="384175">
                  <a:moveTo>
                    <a:pt x="232103" y="130555"/>
                  </a:moveTo>
                  <a:lnTo>
                    <a:pt x="196342" y="130555"/>
                  </a:lnTo>
                  <a:lnTo>
                    <a:pt x="197230" y="131699"/>
                  </a:lnTo>
                  <a:lnTo>
                    <a:pt x="206882" y="144772"/>
                  </a:lnTo>
                  <a:lnTo>
                    <a:pt x="206375" y="143890"/>
                  </a:lnTo>
                  <a:lnTo>
                    <a:pt x="239738" y="143890"/>
                  </a:lnTo>
                  <a:lnTo>
                    <a:pt x="232103" y="130555"/>
                  </a:lnTo>
                  <a:close/>
                </a:path>
                <a:path w="480059" h="384175">
                  <a:moveTo>
                    <a:pt x="196996" y="131438"/>
                  </a:moveTo>
                  <a:lnTo>
                    <a:pt x="197189" y="131699"/>
                  </a:lnTo>
                  <a:lnTo>
                    <a:pt x="196996" y="131438"/>
                  </a:lnTo>
                  <a:close/>
                </a:path>
                <a:path w="480059" h="384175">
                  <a:moveTo>
                    <a:pt x="196342" y="130555"/>
                  </a:moveTo>
                  <a:lnTo>
                    <a:pt x="196996" y="131438"/>
                  </a:lnTo>
                  <a:lnTo>
                    <a:pt x="197230" y="131699"/>
                  </a:lnTo>
                  <a:lnTo>
                    <a:pt x="196342" y="130555"/>
                  </a:lnTo>
                  <a:close/>
                </a:path>
                <a:path w="480059" h="384175">
                  <a:moveTo>
                    <a:pt x="222792" y="117601"/>
                  </a:moveTo>
                  <a:lnTo>
                    <a:pt x="184530" y="117601"/>
                  </a:lnTo>
                  <a:lnTo>
                    <a:pt x="185547" y="118617"/>
                  </a:lnTo>
                  <a:lnTo>
                    <a:pt x="196996" y="131438"/>
                  </a:lnTo>
                  <a:lnTo>
                    <a:pt x="196342" y="130555"/>
                  </a:lnTo>
                  <a:lnTo>
                    <a:pt x="232103" y="130555"/>
                  </a:lnTo>
                  <a:lnTo>
                    <a:pt x="231013" y="128650"/>
                  </a:lnTo>
                  <a:lnTo>
                    <a:pt x="222792" y="117601"/>
                  </a:lnTo>
                  <a:close/>
                </a:path>
                <a:path w="480059" h="384175">
                  <a:moveTo>
                    <a:pt x="184964" y="118083"/>
                  </a:moveTo>
                  <a:lnTo>
                    <a:pt x="185446" y="118617"/>
                  </a:lnTo>
                  <a:lnTo>
                    <a:pt x="184964" y="118083"/>
                  </a:lnTo>
                  <a:close/>
                </a:path>
                <a:path w="480059" h="384175">
                  <a:moveTo>
                    <a:pt x="184530" y="117601"/>
                  </a:moveTo>
                  <a:lnTo>
                    <a:pt x="184964" y="118083"/>
                  </a:lnTo>
                  <a:lnTo>
                    <a:pt x="185547" y="118617"/>
                  </a:lnTo>
                  <a:lnTo>
                    <a:pt x="184530" y="117601"/>
                  </a:lnTo>
                  <a:close/>
                </a:path>
                <a:path w="480059" h="384175">
                  <a:moveTo>
                    <a:pt x="197357" y="90169"/>
                  </a:moveTo>
                  <a:lnTo>
                    <a:pt x="177800" y="111505"/>
                  </a:lnTo>
                  <a:lnTo>
                    <a:pt x="184964" y="118083"/>
                  </a:lnTo>
                  <a:lnTo>
                    <a:pt x="184530" y="117601"/>
                  </a:lnTo>
                  <a:lnTo>
                    <a:pt x="222792" y="117601"/>
                  </a:lnTo>
                  <a:lnTo>
                    <a:pt x="219201" y="112775"/>
                  </a:lnTo>
                  <a:lnTo>
                    <a:pt x="205486" y="97662"/>
                  </a:lnTo>
                  <a:lnTo>
                    <a:pt x="197357" y="90169"/>
                  </a:lnTo>
                  <a:close/>
                </a:path>
                <a:path w="480059" h="384175">
                  <a:moveTo>
                    <a:pt x="156379" y="93979"/>
                  </a:moveTo>
                  <a:lnTo>
                    <a:pt x="156718" y="94233"/>
                  </a:lnTo>
                  <a:lnTo>
                    <a:pt x="156379" y="93979"/>
                  </a:lnTo>
                  <a:close/>
                </a:path>
                <a:path w="480059" h="384175">
                  <a:moveTo>
                    <a:pt x="164967" y="82803"/>
                  </a:moveTo>
                  <a:lnTo>
                    <a:pt x="139192" y="82803"/>
                  </a:lnTo>
                  <a:lnTo>
                    <a:pt x="140080" y="83312"/>
                  </a:lnTo>
                  <a:lnTo>
                    <a:pt x="156328" y="93979"/>
                  </a:lnTo>
                  <a:lnTo>
                    <a:pt x="155701" y="93472"/>
                  </a:lnTo>
                  <a:lnTo>
                    <a:pt x="156729" y="93472"/>
                  </a:lnTo>
                  <a:lnTo>
                    <a:pt x="164967" y="82803"/>
                  </a:lnTo>
                  <a:close/>
                </a:path>
                <a:path w="480059" h="384175">
                  <a:moveTo>
                    <a:pt x="155701" y="93472"/>
                  </a:moveTo>
                  <a:lnTo>
                    <a:pt x="156337" y="93979"/>
                  </a:lnTo>
                  <a:lnTo>
                    <a:pt x="155701" y="93472"/>
                  </a:lnTo>
                  <a:close/>
                </a:path>
                <a:path w="480059" h="384175">
                  <a:moveTo>
                    <a:pt x="156352" y="93959"/>
                  </a:moveTo>
                  <a:close/>
                </a:path>
                <a:path w="480059" h="384175">
                  <a:moveTo>
                    <a:pt x="156729" y="93472"/>
                  </a:moveTo>
                  <a:lnTo>
                    <a:pt x="155701" y="93472"/>
                  </a:lnTo>
                  <a:lnTo>
                    <a:pt x="156352" y="93959"/>
                  </a:lnTo>
                  <a:lnTo>
                    <a:pt x="156729" y="93472"/>
                  </a:lnTo>
                  <a:close/>
                </a:path>
                <a:path w="480059" h="384175">
                  <a:moveTo>
                    <a:pt x="92709" y="0"/>
                  </a:moveTo>
                  <a:lnTo>
                    <a:pt x="0" y="28828"/>
                  </a:lnTo>
                  <a:lnTo>
                    <a:pt x="78740" y="85725"/>
                  </a:lnTo>
                  <a:lnTo>
                    <a:pt x="83293" y="57785"/>
                  </a:lnTo>
                  <a:lnTo>
                    <a:pt x="83272" y="57198"/>
                  </a:lnTo>
                  <a:lnTo>
                    <a:pt x="82803" y="57023"/>
                  </a:lnTo>
                  <a:lnTo>
                    <a:pt x="83417" y="57023"/>
                  </a:lnTo>
                  <a:lnTo>
                    <a:pt x="92709" y="0"/>
                  </a:lnTo>
                  <a:close/>
                </a:path>
                <a:path w="480059" h="384175">
                  <a:moveTo>
                    <a:pt x="139320" y="82887"/>
                  </a:moveTo>
                  <a:lnTo>
                    <a:pt x="139970" y="83312"/>
                  </a:lnTo>
                  <a:lnTo>
                    <a:pt x="139320" y="82887"/>
                  </a:lnTo>
                  <a:close/>
                </a:path>
                <a:path w="480059" h="384175">
                  <a:moveTo>
                    <a:pt x="172616" y="72898"/>
                  </a:moveTo>
                  <a:lnTo>
                    <a:pt x="121412" y="72898"/>
                  </a:lnTo>
                  <a:lnTo>
                    <a:pt x="122427" y="73405"/>
                  </a:lnTo>
                  <a:lnTo>
                    <a:pt x="139320" y="82887"/>
                  </a:lnTo>
                  <a:lnTo>
                    <a:pt x="139192" y="82803"/>
                  </a:lnTo>
                  <a:lnTo>
                    <a:pt x="164967" y="82803"/>
                  </a:lnTo>
                  <a:lnTo>
                    <a:pt x="172616" y="72898"/>
                  </a:lnTo>
                  <a:close/>
                </a:path>
                <a:path w="480059" h="384175">
                  <a:moveTo>
                    <a:pt x="121855" y="73145"/>
                  </a:moveTo>
                  <a:lnTo>
                    <a:pt x="122322" y="73405"/>
                  </a:lnTo>
                  <a:lnTo>
                    <a:pt x="121855" y="73145"/>
                  </a:lnTo>
                  <a:close/>
                </a:path>
                <a:path w="480059" h="384175">
                  <a:moveTo>
                    <a:pt x="121412" y="72898"/>
                  </a:moveTo>
                  <a:lnTo>
                    <a:pt x="121855" y="73145"/>
                  </a:lnTo>
                  <a:lnTo>
                    <a:pt x="122427" y="73405"/>
                  </a:lnTo>
                  <a:lnTo>
                    <a:pt x="121412" y="72898"/>
                  </a:lnTo>
                  <a:close/>
                </a:path>
                <a:path w="480059" h="384175">
                  <a:moveTo>
                    <a:pt x="163962" y="64388"/>
                  </a:moveTo>
                  <a:lnTo>
                    <a:pt x="102616" y="64388"/>
                  </a:lnTo>
                  <a:lnTo>
                    <a:pt x="103504" y="64769"/>
                  </a:lnTo>
                  <a:lnTo>
                    <a:pt x="121855" y="73145"/>
                  </a:lnTo>
                  <a:lnTo>
                    <a:pt x="121412" y="72898"/>
                  </a:lnTo>
                  <a:lnTo>
                    <a:pt x="172616" y="72898"/>
                  </a:lnTo>
                  <a:lnTo>
                    <a:pt x="173990" y="71119"/>
                  </a:lnTo>
                  <a:lnTo>
                    <a:pt x="172974" y="70230"/>
                  </a:lnTo>
                  <a:lnTo>
                    <a:pt x="163962" y="64388"/>
                  </a:lnTo>
                  <a:close/>
                </a:path>
                <a:path w="480059" h="384175">
                  <a:moveTo>
                    <a:pt x="103213" y="64660"/>
                  </a:moveTo>
                  <a:lnTo>
                    <a:pt x="103453" y="64769"/>
                  </a:lnTo>
                  <a:lnTo>
                    <a:pt x="103213" y="64660"/>
                  </a:lnTo>
                  <a:close/>
                </a:path>
                <a:path w="480059" h="384175">
                  <a:moveTo>
                    <a:pt x="102616" y="64388"/>
                  </a:moveTo>
                  <a:lnTo>
                    <a:pt x="103213" y="64660"/>
                  </a:lnTo>
                  <a:lnTo>
                    <a:pt x="103504" y="64769"/>
                  </a:lnTo>
                  <a:lnTo>
                    <a:pt x="102616" y="64388"/>
                  </a:lnTo>
                  <a:close/>
                </a:path>
                <a:path w="480059" h="384175">
                  <a:moveTo>
                    <a:pt x="83388" y="57198"/>
                  </a:moveTo>
                  <a:lnTo>
                    <a:pt x="103213" y="64660"/>
                  </a:lnTo>
                  <a:lnTo>
                    <a:pt x="102616" y="64388"/>
                  </a:lnTo>
                  <a:lnTo>
                    <a:pt x="163962" y="64388"/>
                  </a:lnTo>
                  <a:lnTo>
                    <a:pt x="154558" y="58292"/>
                  </a:lnTo>
                  <a:lnTo>
                    <a:pt x="153643" y="57785"/>
                  </a:lnTo>
                  <a:lnTo>
                    <a:pt x="85344" y="57785"/>
                  </a:lnTo>
                  <a:lnTo>
                    <a:pt x="83388" y="57198"/>
                  </a:lnTo>
                  <a:close/>
                </a:path>
                <a:path w="480059" h="384175">
                  <a:moveTo>
                    <a:pt x="90424" y="29210"/>
                  </a:moveTo>
                  <a:lnTo>
                    <a:pt x="85344" y="57785"/>
                  </a:lnTo>
                  <a:lnTo>
                    <a:pt x="153643" y="57785"/>
                  </a:lnTo>
                  <a:lnTo>
                    <a:pt x="134874" y="47370"/>
                  </a:lnTo>
                  <a:lnTo>
                    <a:pt x="114173" y="37845"/>
                  </a:lnTo>
                  <a:lnTo>
                    <a:pt x="91821" y="29463"/>
                  </a:lnTo>
                  <a:lnTo>
                    <a:pt x="90424" y="29210"/>
                  </a:lnTo>
                  <a:close/>
                </a:path>
                <a:path w="480059" h="384175">
                  <a:moveTo>
                    <a:pt x="82803" y="57023"/>
                  </a:moveTo>
                  <a:lnTo>
                    <a:pt x="83382" y="57239"/>
                  </a:lnTo>
                  <a:lnTo>
                    <a:pt x="82803" y="57023"/>
                  </a:lnTo>
                  <a:close/>
                </a:path>
                <a:path w="480059" h="384175">
                  <a:moveTo>
                    <a:pt x="83417" y="57023"/>
                  </a:moveTo>
                  <a:lnTo>
                    <a:pt x="82803" y="57023"/>
                  </a:lnTo>
                  <a:lnTo>
                    <a:pt x="83388" y="57198"/>
                  </a:lnTo>
                  <a:lnTo>
                    <a:pt x="83417" y="5702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889492" y="1627632"/>
              <a:ext cx="403859" cy="403860"/>
            </a:xfrm>
            <a:prstGeom prst="rect">
              <a:avLst/>
            </a:prstGeom>
          </p:spPr>
        </p:pic>
      </p:grpSp>
      <p:sp>
        <p:nvSpPr>
          <p:cNvPr id="33" name="object 33"/>
          <p:cNvSpPr txBox="1"/>
          <p:nvPr/>
        </p:nvSpPr>
        <p:spPr>
          <a:xfrm>
            <a:off x="9044685" y="4527041"/>
            <a:ext cx="271208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25120" marR="5080" indent="-31242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solidFill>
                  <a:srgbClr val="FFFFFF"/>
                </a:solidFill>
                <a:latin typeface="Trebuchet MS"/>
                <a:cs typeface="Trebuchet MS"/>
              </a:rPr>
              <a:t>Detach</a:t>
            </a:r>
            <a:r>
              <a:rPr sz="16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spc="35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1600" spc="-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spc="-15" dirty="0">
                <a:solidFill>
                  <a:srgbClr val="FFFFFF"/>
                </a:solidFill>
                <a:latin typeface="Trebuchet MS"/>
                <a:cs typeface="Trebuchet MS"/>
              </a:rPr>
              <a:t>reattach</a:t>
            </a:r>
            <a:r>
              <a:rPr sz="16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spc="30" dirty="0">
                <a:solidFill>
                  <a:srgbClr val="FFFFFF"/>
                </a:solidFill>
                <a:latin typeface="Trebuchet MS"/>
                <a:cs typeface="Trebuchet MS"/>
              </a:rPr>
              <a:t>volumes </a:t>
            </a:r>
            <a:r>
              <a:rPr sz="1600" spc="-4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spc="20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1600" spc="-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spc="5" dirty="0">
                <a:solidFill>
                  <a:srgbClr val="FFFFFF"/>
                </a:solidFill>
                <a:latin typeface="Trebuchet MS"/>
                <a:cs typeface="Trebuchet MS"/>
              </a:rPr>
              <a:t>other</a:t>
            </a:r>
            <a:r>
              <a:rPr sz="1600" spc="-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spc="50" dirty="0">
                <a:solidFill>
                  <a:srgbClr val="FFFFFF"/>
                </a:solidFill>
                <a:latin typeface="Trebuchet MS"/>
                <a:cs typeface="Trebuchet MS"/>
              </a:rPr>
              <a:t>EC2</a:t>
            </a:r>
            <a:r>
              <a:rPr sz="1600" spc="-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dirty="0">
                <a:solidFill>
                  <a:srgbClr val="FFFFFF"/>
                </a:solidFill>
                <a:latin typeface="Trebuchet MS"/>
                <a:cs typeface="Trebuchet MS"/>
              </a:rPr>
              <a:t>instances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6134227" y="4509261"/>
            <a:ext cx="233934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6515" marR="5080" indent="-44450">
              <a:lnSpc>
                <a:spcPct val="100000"/>
              </a:lnSpc>
              <a:spcBef>
                <a:spcPts val="95"/>
              </a:spcBef>
            </a:pPr>
            <a:r>
              <a:rPr sz="1600" spc="-20" dirty="0">
                <a:solidFill>
                  <a:srgbClr val="FFFFFF"/>
                </a:solidFill>
                <a:latin typeface="Trebuchet MS"/>
                <a:cs typeface="Trebuchet MS"/>
              </a:rPr>
              <a:t>Create</a:t>
            </a:r>
            <a:r>
              <a:rPr sz="1600" spc="-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spc="30" dirty="0">
                <a:solidFill>
                  <a:srgbClr val="FFFFFF"/>
                </a:solidFill>
                <a:latin typeface="Trebuchet MS"/>
                <a:cs typeface="Trebuchet MS"/>
              </a:rPr>
              <a:t>volume</a:t>
            </a:r>
            <a:r>
              <a:rPr sz="16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spc="35" dirty="0">
                <a:solidFill>
                  <a:srgbClr val="FFFFFF"/>
                </a:solidFill>
                <a:latin typeface="Trebuchet MS"/>
                <a:cs typeface="Trebuchet MS"/>
              </a:rPr>
              <a:t>snapshots </a:t>
            </a:r>
            <a:r>
              <a:rPr sz="1600" spc="-4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spc="10" dirty="0">
                <a:solidFill>
                  <a:srgbClr val="FFFFFF"/>
                </a:solidFill>
                <a:latin typeface="Trebuchet MS"/>
                <a:cs typeface="Trebuchet MS"/>
              </a:rPr>
              <a:t>for</a:t>
            </a:r>
            <a:r>
              <a:rPr sz="1600" spc="-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spc="15" dirty="0">
                <a:solidFill>
                  <a:srgbClr val="FFFFFF"/>
                </a:solidFill>
                <a:latin typeface="Trebuchet MS"/>
                <a:cs typeface="Trebuchet MS"/>
              </a:rPr>
              <a:t>backup</a:t>
            </a:r>
            <a:r>
              <a:rPr sz="1600" spc="-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spc="35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1600" spc="-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Trebuchet MS"/>
                <a:cs typeface="Trebuchet MS"/>
              </a:rPr>
              <a:t>recovery</a:t>
            </a:r>
            <a:endParaRPr sz="16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90500" cy="685800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82600" y="281762"/>
            <a:ext cx="1042733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 spc="295" dirty="0">
                <a:latin typeface="Trebuchet MS"/>
                <a:cs typeface="Trebuchet MS"/>
              </a:rPr>
              <a:t>AWS</a:t>
            </a:r>
            <a:r>
              <a:rPr sz="4000" b="1" spc="-415" dirty="0">
                <a:latin typeface="Trebuchet MS"/>
                <a:cs typeface="Trebuchet MS"/>
              </a:rPr>
              <a:t> </a:t>
            </a:r>
            <a:r>
              <a:rPr sz="4000" b="1" spc="15" dirty="0">
                <a:latin typeface="Trebuchet MS"/>
                <a:cs typeface="Trebuchet MS"/>
              </a:rPr>
              <a:t>Identity</a:t>
            </a:r>
            <a:r>
              <a:rPr sz="4000" b="1" spc="-430" dirty="0">
                <a:latin typeface="Trebuchet MS"/>
                <a:cs typeface="Trebuchet MS"/>
              </a:rPr>
              <a:t> </a:t>
            </a:r>
            <a:r>
              <a:rPr sz="4000" b="1" spc="85" dirty="0">
                <a:latin typeface="Trebuchet MS"/>
                <a:cs typeface="Trebuchet MS"/>
              </a:rPr>
              <a:t>and</a:t>
            </a:r>
            <a:r>
              <a:rPr sz="4000" b="1" spc="-409" dirty="0">
                <a:latin typeface="Trebuchet MS"/>
                <a:cs typeface="Trebuchet MS"/>
              </a:rPr>
              <a:t> </a:t>
            </a:r>
            <a:r>
              <a:rPr sz="4000" b="1" spc="-40" dirty="0">
                <a:latin typeface="Trebuchet MS"/>
                <a:cs typeface="Trebuchet MS"/>
              </a:rPr>
              <a:t>Access</a:t>
            </a:r>
            <a:r>
              <a:rPr sz="4000" b="1" spc="-409" dirty="0">
                <a:latin typeface="Trebuchet MS"/>
                <a:cs typeface="Trebuchet MS"/>
              </a:rPr>
              <a:t> </a:t>
            </a:r>
            <a:r>
              <a:rPr sz="4000" b="1" spc="85" dirty="0">
                <a:latin typeface="Trebuchet MS"/>
                <a:cs typeface="Trebuchet MS"/>
              </a:rPr>
              <a:t>Management</a:t>
            </a:r>
            <a:r>
              <a:rPr sz="4000" b="1" spc="-425" dirty="0">
                <a:latin typeface="Trebuchet MS"/>
                <a:cs typeface="Trebuchet MS"/>
              </a:rPr>
              <a:t> </a:t>
            </a:r>
            <a:r>
              <a:rPr sz="4000" b="1" spc="175" dirty="0">
                <a:latin typeface="Trebuchet MS"/>
                <a:cs typeface="Trebuchet MS"/>
              </a:rPr>
              <a:t>(IAM)</a:t>
            </a:r>
            <a:endParaRPr sz="4000" dirty="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826255" y="1343685"/>
            <a:ext cx="7694295" cy="2940050"/>
          </a:xfrm>
          <a:prstGeom prst="rect">
            <a:avLst/>
          </a:prstGeom>
        </p:spPr>
        <p:txBody>
          <a:bodyPr vert="horz" wrap="square" lIns="0" tIns="12255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65"/>
              </a:spcBef>
              <a:buSzPct val="89285"/>
              <a:buChar char="•"/>
              <a:tabLst>
                <a:tab pos="241300" algn="l"/>
              </a:tabLst>
            </a:pPr>
            <a:r>
              <a:rPr sz="2800" spc="10" dirty="0">
                <a:solidFill>
                  <a:srgbClr val="FFFFFF"/>
                </a:solidFill>
                <a:latin typeface="Trebuchet MS"/>
                <a:cs typeface="Trebuchet MS"/>
              </a:rPr>
              <a:t>Securely</a:t>
            </a:r>
            <a:r>
              <a:rPr sz="28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15" dirty="0">
                <a:solidFill>
                  <a:srgbClr val="FFFFFF"/>
                </a:solidFill>
                <a:latin typeface="Trebuchet MS"/>
                <a:cs typeface="Trebuchet MS"/>
              </a:rPr>
              <a:t>control</a:t>
            </a:r>
            <a:r>
              <a:rPr sz="28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20" dirty="0">
                <a:solidFill>
                  <a:srgbClr val="FFFFFF"/>
                </a:solidFill>
                <a:latin typeface="Trebuchet MS"/>
                <a:cs typeface="Trebuchet MS"/>
              </a:rPr>
              <a:t>access</a:t>
            </a:r>
            <a:r>
              <a:rPr sz="28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35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2800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45" dirty="0">
                <a:solidFill>
                  <a:srgbClr val="FFFFFF"/>
                </a:solidFill>
                <a:latin typeface="Trebuchet MS"/>
                <a:cs typeface="Trebuchet MS"/>
              </a:rPr>
              <a:t>your</a:t>
            </a:r>
            <a:r>
              <a:rPr sz="28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200" dirty="0">
                <a:solidFill>
                  <a:srgbClr val="FFFFFF"/>
                </a:solidFill>
                <a:latin typeface="Trebuchet MS"/>
                <a:cs typeface="Trebuchet MS"/>
              </a:rPr>
              <a:t>AWS</a:t>
            </a:r>
            <a:r>
              <a:rPr sz="280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5" dirty="0">
                <a:solidFill>
                  <a:srgbClr val="FFFFFF"/>
                </a:solidFill>
                <a:latin typeface="Trebuchet MS"/>
                <a:cs typeface="Trebuchet MS"/>
              </a:rPr>
              <a:t>resources</a:t>
            </a:r>
            <a:endParaRPr sz="2800">
              <a:latin typeface="Trebuchet MS"/>
              <a:cs typeface="Trebuchet MS"/>
            </a:endParaRPr>
          </a:p>
          <a:p>
            <a:pPr marL="241300" marR="198120" indent="-228600">
              <a:lnSpc>
                <a:spcPts val="3020"/>
              </a:lnSpc>
              <a:spcBef>
                <a:spcPts val="1245"/>
              </a:spcBef>
              <a:buSzPct val="89285"/>
              <a:buChar char="•"/>
              <a:tabLst>
                <a:tab pos="241300" algn="l"/>
              </a:tabLst>
            </a:pPr>
            <a:r>
              <a:rPr sz="2800" spc="90" dirty="0">
                <a:solidFill>
                  <a:srgbClr val="FFFFFF"/>
                </a:solidFill>
                <a:latin typeface="Trebuchet MS"/>
                <a:cs typeface="Trebuchet MS"/>
              </a:rPr>
              <a:t>Assign</a:t>
            </a:r>
            <a:r>
              <a:rPr sz="280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35" dirty="0">
                <a:solidFill>
                  <a:srgbClr val="FFFFFF"/>
                </a:solidFill>
                <a:latin typeface="Trebuchet MS"/>
                <a:cs typeface="Trebuchet MS"/>
              </a:rPr>
              <a:t>granular</a:t>
            </a:r>
            <a:r>
              <a:rPr sz="28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40" dirty="0">
                <a:solidFill>
                  <a:srgbClr val="FFFFFF"/>
                </a:solidFill>
                <a:latin typeface="Trebuchet MS"/>
                <a:cs typeface="Trebuchet MS"/>
              </a:rPr>
              <a:t>permissions</a:t>
            </a:r>
            <a:r>
              <a:rPr sz="28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35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2800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35" dirty="0">
                <a:solidFill>
                  <a:srgbClr val="FFFFFF"/>
                </a:solidFill>
                <a:latin typeface="Trebuchet MS"/>
                <a:cs typeface="Trebuchet MS"/>
              </a:rPr>
              <a:t>users,</a:t>
            </a:r>
            <a:r>
              <a:rPr sz="28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25" dirty="0">
                <a:solidFill>
                  <a:srgbClr val="FFFFFF"/>
                </a:solidFill>
                <a:latin typeface="Trebuchet MS"/>
                <a:cs typeface="Trebuchet MS"/>
              </a:rPr>
              <a:t>groups, </a:t>
            </a:r>
            <a:r>
              <a:rPr sz="2800" spc="-8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35" dirty="0">
                <a:solidFill>
                  <a:srgbClr val="FFFFFF"/>
                </a:solidFill>
                <a:latin typeface="Trebuchet MS"/>
                <a:cs typeface="Trebuchet MS"/>
              </a:rPr>
              <a:t>or</a:t>
            </a:r>
            <a:r>
              <a:rPr sz="2800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15" dirty="0">
                <a:solidFill>
                  <a:srgbClr val="FFFFFF"/>
                </a:solidFill>
                <a:latin typeface="Trebuchet MS"/>
                <a:cs typeface="Trebuchet MS"/>
              </a:rPr>
              <a:t>roles</a:t>
            </a:r>
            <a:endParaRPr sz="2800">
              <a:latin typeface="Trebuchet MS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825"/>
              </a:spcBef>
              <a:buSzPct val="89285"/>
              <a:buChar char="•"/>
              <a:tabLst>
                <a:tab pos="241300" algn="l"/>
              </a:tabLst>
            </a:pPr>
            <a:r>
              <a:rPr sz="2800" spc="50" dirty="0">
                <a:solidFill>
                  <a:srgbClr val="FFFFFF"/>
                </a:solidFill>
                <a:latin typeface="Trebuchet MS"/>
                <a:cs typeface="Trebuchet MS"/>
              </a:rPr>
              <a:t>Share</a:t>
            </a:r>
            <a:r>
              <a:rPr sz="28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25" dirty="0">
                <a:solidFill>
                  <a:srgbClr val="FFFFFF"/>
                </a:solidFill>
                <a:latin typeface="Trebuchet MS"/>
                <a:cs typeface="Trebuchet MS"/>
              </a:rPr>
              <a:t>temporary</a:t>
            </a:r>
            <a:r>
              <a:rPr sz="28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20" dirty="0">
                <a:solidFill>
                  <a:srgbClr val="FFFFFF"/>
                </a:solidFill>
                <a:latin typeface="Trebuchet MS"/>
                <a:cs typeface="Trebuchet MS"/>
              </a:rPr>
              <a:t>access</a:t>
            </a:r>
            <a:r>
              <a:rPr sz="28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35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2800" spc="-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45" dirty="0">
                <a:solidFill>
                  <a:srgbClr val="FFFFFF"/>
                </a:solidFill>
                <a:latin typeface="Trebuchet MS"/>
                <a:cs typeface="Trebuchet MS"/>
              </a:rPr>
              <a:t>your</a:t>
            </a:r>
            <a:r>
              <a:rPr sz="2800" spc="-1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200" dirty="0">
                <a:solidFill>
                  <a:srgbClr val="FFFFFF"/>
                </a:solidFill>
                <a:latin typeface="Trebuchet MS"/>
                <a:cs typeface="Trebuchet MS"/>
              </a:rPr>
              <a:t>AWS</a:t>
            </a:r>
            <a:r>
              <a:rPr sz="28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5" dirty="0">
                <a:solidFill>
                  <a:srgbClr val="FFFFFF"/>
                </a:solidFill>
                <a:latin typeface="Trebuchet MS"/>
                <a:cs typeface="Trebuchet MS"/>
              </a:rPr>
              <a:t>account</a:t>
            </a:r>
            <a:endParaRPr sz="2800">
              <a:latin typeface="Trebuchet MS"/>
              <a:cs typeface="Trebuchet MS"/>
            </a:endParaRPr>
          </a:p>
          <a:p>
            <a:pPr marL="241300" marR="373380" indent="-228600">
              <a:lnSpc>
                <a:spcPts val="3030"/>
              </a:lnSpc>
              <a:spcBef>
                <a:spcPts val="1240"/>
              </a:spcBef>
              <a:buSzPct val="89285"/>
              <a:buChar char="•"/>
              <a:tabLst>
                <a:tab pos="241300" algn="l"/>
              </a:tabLst>
            </a:pPr>
            <a:r>
              <a:rPr sz="2800" spc="-20" dirty="0">
                <a:solidFill>
                  <a:srgbClr val="FFFFFF"/>
                </a:solidFill>
                <a:latin typeface="Trebuchet MS"/>
                <a:cs typeface="Trebuchet MS"/>
              </a:rPr>
              <a:t>Federate</a:t>
            </a:r>
            <a:r>
              <a:rPr sz="2800" spc="-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25" dirty="0">
                <a:solidFill>
                  <a:srgbClr val="FFFFFF"/>
                </a:solidFill>
                <a:latin typeface="Trebuchet MS"/>
                <a:cs typeface="Trebuchet MS"/>
              </a:rPr>
              <a:t>users</a:t>
            </a:r>
            <a:r>
              <a:rPr sz="2800" spc="-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15" dirty="0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r>
              <a:rPr sz="280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45" dirty="0">
                <a:solidFill>
                  <a:srgbClr val="FFFFFF"/>
                </a:solidFill>
                <a:latin typeface="Trebuchet MS"/>
                <a:cs typeface="Trebuchet MS"/>
              </a:rPr>
              <a:t>your</a:t>
            </a:r>
            <a:r>
              <a:rPr sz="28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5" dirty="0">
                <a:solidFill>
                  <a:srgbClr val="FFFFFF"/>
                </a:solidFill>
                <a:latin typeface="Trebuchet MS"/>
                <a:cs typeface="Trebuchet MS"/>
              </a:rPr>
              <a:t>corporate</a:t>
            </a:r>
            <a:r>
              <a:rPr sz="28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30" dirty="0">
                <a:solidFill>
                  <a:srgbClr val="FFFFFF"/>
                </a:solidFill>
                <a:latin typeface="Trebuchet MS"/>
                <a:cs typeface="Trebuchet MS"/>
              </a:rPr>
              <a:t>network</a:t>
            </a:r>
            <a:r>
              <a:rPr sz="28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35" dirty="0">
                <a:solidFill>
                  <a:srgbClr val="FFFFFF"/>
                </a:solidFill>
                <a:latin typeface="Trebuchet MS"/>
                <a:cs typeface="Trebuchet MS"/>
              </a:rPr>
              <a:t>or </a:t>
            </a:r>
            <a:r>
              <a:rPr sz="2800" spc="-8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10" dirty="0">
                <a:solidFill>
                  <a:srgbClr val="FFFFFF"/>
                </a:solidFill>
                <a:latin typeface="Trebuchet MS"/>
                <a:cs typeface="Trebuchet MS"/>
              </a:rPr>
              <a:t>with</a:t>
            </a:r>
            <a:r>
              <a:rPr sz="280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55" dirty="0">
                <a:solidFill>
                  <a:srgbClr val="FFFFFF"/>
                </a:solidFill>
                <a:latin typeface="Trebuchet MS"/>
                <a:cs typeface="Trebuchet MS"/>
              </a:rPr>
              <a:t>an</a:t>
            </a:r>
            <a:r>
              <a:rPr sz="280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15" dirty="0">
                <a:solidFill>
                  <a:srgbClr val="FFFFFF"/>
                </a:solidFill>
                <a:latin typeface="Trebuchet MS"/>
                <a:cs typeface="Trebuchet MS"/>
              </a:rPr>
              <a:t>internet</a:t>
            </a:r>
            <a:r>
              <a:rPr sz="28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15" dirty="0">
                <a:solidFill>
                  <a:srgbClr val="FFFFFF"/>
                </a:solidFill>
                <a:latin typeface="Trebuchet MS"/>
                <a:cs typeface="Trebuchet MS"/>
              </a:rPr>
              <a:t>identity</a:t>
            </a:r>
            <a:r>
              <a:rPr sz="28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15" dirty="0">
                <a:solidFill>
                  <a:srgbClr val="FFFFFF"/>
                </a:solidFill>
                <a:latin typeface="Trebuchet MS"/>
                <a:cs typeface="Trebuchet MS"/>
              </a:rPr>
              <a:t>provider</a:t>
            </a:r>
            <a:endParaRPr sz="2800">
              <a:latin typeface="Trebuchet MS"/>
              <a:cs typeface="Trebuchet MS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42060" y="2141220"/>
            <a:ext cx="1719072" cy="1719071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639318" y="1488186"/>
            <a:ext cx="2886710" cy="4044950"/>
          </a:xfrm>
          <a:prstGeom prst="rect">
            <a:avLst/>
          </a:prstGeom>
          <a:ln w="50292">
            <a:solidFill>
              <a:srgbClr val="F1F4F4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3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3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3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3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3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700">
              <a:latin typeface="Times New Roman"/>
              <a:cs typeface="Times New Roman"/>
            </a:endParaRPr>
          </a:p>
          <a:p>
            <a:pPr marR="3175" algn="ctr">
              <a:lnSpc>
                <a:spcPct val="100000"/>
              </a:lnSpc>
            </a:pPr>
            <a:r>
              <a:rPr sz="2600" spc="155" dirty="0">
                <a:solidFill>
                  <a:srgbClr val="FFFFFF"/>
                </a:solidFill>
                <a:latin typeface="Trebuchet MS"/>
                <a:cs typeface="Trebuchet MS"/>
              </a:rPr>
              <a:t>IAM</a:t>
            </a:r>
            <a:endParaRPr sz="26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732526" y="4702302"/>
            <a:ext cx="5619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145" dirty="0">
                <a:solidFill>
                  <a:srgbClr val="FFFFFF"/>
                </a:solidFill>
                <a:latin typeface="Trebuchet MS"/>
                <a:cs typeface="Trebuchet MS"/>
              </a:rPr>
              <a:t>IAM</a:t>
            </a:r>
            <a:endParaRPr sz="2400">
              <a:latin typeface="Trebuchet MS"/>
              <a:cs typeface="Trebuchet MS"/>
            </a:endParaRPr>
          </a:p>
        </p:txBody>
      </p:sp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326379" y="3186683"/>
            <a:ext cx="1371600" cy="137160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041298" y="5764479"/>
            <a:ext cx="139128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30" dirty="0">
                <a:solidFill>
                  <a:srgbClr val="FFFFFF"/>
                </a:solidFill>
                <a:latin typeface="Trebuchet MS"/>
                <a:cs typeface="Trebuchet MS"/>
              </a:rPr>
              <a:t>Permissions</a:t>
            </a:r>
            <a:endParaRPr sz="2000">
              <a:latin typeface="Trebuchet MS"/>
              <a:cs typeface="Trebuchet MS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496569" y="1331722"/>
            <a:ext cx="4534535" cy="4872990"/>
            <a:chOff x="496569" y="1331722"/>
            <a:chExt cx="4534535" cy="4872990"/>
          </a:xfrm>
        </p:grpSpPr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1999" y="1988820"/>
              <a:ext cx="548640" cy="54863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55903" y="3064764"/>
              <a:ext cx="548640" cy="531876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506729" y="1341882"/>
              <a:ext cx="4514215" cy="4852670"/>
            </a:xfrm>
            <a:custGeom>
              <a:avLst/>
              <a:gdLst/>
              <a:ahLst/>
              <a:cxnLst/>
              <a:rect l="l" t="t" r="r" b="b"/>
              <a:pathLst>
                <a:path w="4514215" h="4852670">
                  <a:moveTo>
                    <a:pt x="0" y="4852416"/>
                  </a:moveTo>
                  <a:lnTo>
                    <a:pt x="4514088" y="4852416"/>
                  </a:lnTo>
                  <a:lnTo>
                    <a:pt x="4514088" y="0"/>
                  </a:lnTo>
                  <a:lnTo>
                    <a:pt x="0" y="0"/>
                  </a:lnTo>
                  <a:lnTo>
                    <a:pt x="0" y="4852416"/>
                  </a:lnTo>
                  <a:close/>
                </a:path>
              </a:pathLst>
            </a:custGeom>
            <a:ln w="198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585012" y="1401318"/>
            <a:ext cx="80010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2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2000" b="1" spc="-1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000" b="1" spc="-2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000" b="1" spc="-3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000" b="1" spc="-35" dirty="0">
                <a:solidFill>
                  <a:srgbClr val="FFFFFF"/>
                </a:solidFill>
                <a:latin typeface="Trebuchet MS"/>
                <a:cs typeface="Trebuchet MS"/>
              </a:rPr>
              <a:t>te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469885" y="1963673"/>
            <a:ext cx="4217035" cy="1567180"/>
          </a:xfrm>
          <a:prstGeom prst="rect">
            <a:avLst/>
          </a:prstGeom>
          <a:solidFill>
            <a:srgbClr val="282828"/>
          </a:solidFill>
          <a:ln w="19811">
            <a:solidFill>
              <a:srgbClr val="FFFFFF"/>
            </a:solidFill>
          </a:ln>
        </p:spPr>
        <p:txBody>
          <a:bodyPr vert="horz" wrap="square" lIns="0" tIns="190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5"/>
              </a:spcBef>
            </a:pPr>
            <a:endParaRPr sz="2250">
              <a:latin typeface="Times New Roman"/>
              <a:cs typeface="Times New Roman"/>
            </a:endParaRPr>
          </a:p>
          <a:p>
            <a:pPr marL="274955" marR="1440815">
              <a:lnSpc>
                <a:spcPct val="100000"/>
              </a:lnSpc>
              <a:spcBef>
                <a:spcPts val="5"/>
              </a:spcBef>
            </a:pPr>
            <a:r>
              <a:rPr sz="2000" spc="25" dirty="0">
                <a:solidFill>
                  <a:srgbClr val="FFFFFF"/>
                </a:solidFill>
                <a:latin typeface="Trebuchet MS"/>
                <a:cs typeface="Trebuchet MS"/>
              </a:rPr>
              <a:t>Defines </a:t>
            </a:r>
            <a:r>
              <a:rPr sz="2000" spc="30" dirty="0">
                <a:solidFill>
                  <a:srgbClr val="FFFFFF"/>
                </a:solidFill>
                <a:latin typeface="Trebuchet MS"/>
                <a:cs typeface="Trebuchet MS"/>
              </a:rPr>
              <a:t>permissions </a:t>
            </a:r>
            <a:r>
              <a:rPr sz="2000" spc="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30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200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15" dirty="0">
                <a:solidFill>
                  <a:srgbClr val="FFFFFF"/>
                </a:solidFill>
                <a:latin typeface="Trebuchet MS"/>
                <a:cs typeface="Trebuchet MS"/>
              </a:rPr>
              <a:t>control</a:t>
            </a:r>
            <a:r>
              <a:rPr sz="20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15" dirty="0">
                <a:solidFill>
                  <a:srgbClr val="FFFFFF"/>
                </a:solidFill>
                <a:latin typeface="Trebuchet MS"/>
                <a:cs typeface="Trebuchet MS"/>
              </a:rPr>
              <a:t>which</a:t>
            </a:r>
            <a:r>
              <a:rPr sz="2000" spc="-1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145" dirty="0">
                <a:solidFill>
                  <a:srgbClr val="FFFFFF"/>
                </a:solidFill>
                <a:latin typeface="Trebuchet MS"/>
                <a:cs typeface="Trebuchet MS"/>
              </a:rPr>
              <a:t>AWS</a:t>
            </a:r>
            <a:endParaRPr sz="2000">
              <a:latin typeface="Trebuchet MS"/>
              <a:cs typeface="Trebuchet MS"/>
            </a:endParaRPr>
          </a:p>
          <a:p>
            <a:pPr marL="274955">
              <a:lnSpc>
                <a:spcPct val="100000"/>
              </a:lnSpc>
            </a:pPr>
            <a:r>
              <a:rPr sz="2000" spc="5" dirty="0">
                <a:solidFill>
                  <a:srgbClr val="FFFFFF"/>
                </a:solidFill>
                <a:latin typeface="Trebuchet MS"/>
                <a:cs typeface="Trebuchet MS"/>
              </a:rPr>
              <a:t>resources</a:t>
            </a:r>
            <a:r>
              <a:rPr sz="20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20" dirty="0">
                <a:solidFill>
                  <a:srgbClr val="FFFFFF"/>
                </a:solidFill>
                <a:latin typeface="Trebuchet MS"/>
                <a:cs typeface="Trebuchet MS"/>
              </a:rPr>
              <a:t>users</a:t>
            </a:r>
            <a:r>
              <a:rPr sz="20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5" dirty="0">
                <a:solidFill>
                  <a:srgbClr val="FFFFFF"/>
                </a:solidFill>
                <a:latin typeface="Trebuchet MS"/>
                <a:cs typeface="Trebuchet MS"/>
              </a:rPr>
              <a:t>can</a:t>
            </a:r>
            <a:r>
              <a:rPr sz="2000" spc="-1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Trebuchet MS"/>
                <a:cs typeface="Trebuchet MS"/>
              </a:rPr>
              <a:t>access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469885" y="3998214"/>
            <a:ext cx="4217035" cy="1828800"/>
          </a:xfrm>
          <a:prstGeom prst="rect">
            <a:avLst/>
          </a:prstGeom>
          <a:solidFill>
            <a:srgbClr val="282828"/>
          </a:solidFill>
          <a:ln w="19811">
            <a:solidFill>
              <a:srgbClr val="FFFFFF"/>
            </a:solidFill>
          </a:ln>
        </p:spPr>
        <p:txBody>
          <a:bodyPr vert="horz" wrap="square" lIns="0" tIns="38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endParaRPr sz="2100">
              <a:latin typeface="Times New Roman"/>
              <a:cs typeface="Times New Roman"/>
            </a:endParaRPr>
          </a:p>
          <a:p>
            <a:pPr marL="274955" marR="622935">
              <a:lnSpc>
                <a:spcPct val="100000"/>
              </a:lnSpc>
            </a:pPr>
            <a:r>
              <a:rPr sz="2000" spc="40" dirty="0">
                <a:solidFill>
                  <a:srgbClr val="FFFFFF"/>
                </a:solidFill>
                <a:latin typeface="Trebuchet MS"/>
                <a:cs typeface="Trebuchet MS"/>
              </a:rPr>
              <a:t>Helps </a:t>
            </a:r>
            <a:r>
              <a:rPr sz="2000" spc="60" dirty="0">
                <a:solidFill>
                  <a:srgbClr val="FFFFFF"/>
                </a:solidFill>
                <a:latin typeface="Trebuchet MS"/>
                <a:cs typeface="Trebuchet MS"/>
              </a:rPr>
              <a:t>you </a:t>
            </a:r>
            <a:r>
              <a:rPr sz="2000" spc="30" dirty="0">
                <a:solidFill>
                  <a:srgbClr val="FFFFFF"/>
                </a:solidFill>
                <a:latin typeface="Trebuchet MS"/>
                <a:cs typeface="Trebuchet MS"/>
              </a:rPr>
              <a:t>to </a:t>
            </a:r>
            <a:r>
              <a:rPr sz="2000" spc="5" dirty="0">
                <a:solidFill>
                  <a:srgbClr val="FFFFFF"/>
                </a:solidFill>
                <a:latin typeface="Trebuchet MS"/>
                <a:cs typeface="Trebuchet MS"/>
              </a:rPr>
              <a:t>meet </a:t>
            </a:r>
            <a:r>
              <a:rPr sz="2000" spc="-5" dirty="0">
                <a:solidFill>
                  <a:srgbClr val="FFFFFF"/>
                </a:solidFill>
                <a:latin typeface="Trebuchet MS"/>
                <a:cs typeface="Trebuchet MS"/>
              </a:rPr>
              <a:t>identity </a:t>
            </a:r>
            <a:r>
              <a:rPr sz="20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50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200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Trebuchet MS"/>
                <a:cs typeface="Trebuchet MS"/>
              </a:rPr>
              <a:t>access</a:t>
            </a:r>
            <a:r>
              <a:rPr sz="2000" spc="-1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15" dirty="0">
                <a:solidFill>
                  <a:srgbClr val="FFFFFF"/>
                </a:solidFill>
                <a:latin typeface="Trebuchet MS"/>
                <a:cs typeface="Trebuchet MS"/>
              </a:rPr>
              <a:t>control</a:t>
            </a:r>
            <a:r>
              <a:rPr sz="20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30" dirty="0">
                <a:solidFill>
                  <a:srgbClr val="FFFFFF"/>
                </a:solidFill>
                <a:latin typeface="Trebuchet MS"/>
                <a:cs typeface="Trebuchet MS"/>
              </a:rPr>
              <a:t>standards</a:t>
            </a:r>
            <a:endParaRPr sz="2000">
              <a:latin typeface="Trebuchet MS"/>
              <a:cs typeface="Trebuchet MS"/>
            </a:endParaRPr>
          </a:p>
          <a:p>
            <a:pPr marL="617855" indent="-343535">
              <a:lnSpc>
                <a:spcPct val="100000"/>
              </a:lnSpc>
              <a:buFont typeface="Arial"/>
              <a:buChar char="•"/>
              <a:tabLst>
                <a:tab pos="617855" algn="l"/>
                <a:tab pos="618490" algn="l"/>
              </a:tabLst>
            </a:pPr>
            <a:r>
              <a:rPr sz="2000" spc="15" dirty="0">
                <a:solidFill>
                  <a:srgbClr val="FFFFFF"/>
                </a:solidFill>
                <a:latin typeface="Trebuchet MS"/>
                <a:cs typeface="Trebuchet MS"/>
              </a:rPr>
              <a:t>Authentication</a:t>
            </a:r>
            <a:endParaRPr sz="2000">
              <a:latin typeface="Trebuchet MS"/>
              <a:cs typeface="Trebuchet MS"/>
            </a:endParaRPr>
          </a:p>
          <a:p>
            <a:pPr marL="617855" indent="-343535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617855" algn="l"/>
                <a:tab pos="618490" algn="l"/>
              </a:tabLst>
            </a:pPr>
            <a:r>
              <a:rPr sz="2000" spc="20" dirty="0">
                <a:solidFill>
                  <a:srgbClr val="FFFFFF"/>
                </a:solidFill>
                <a:latin typeface="Trebuchet MS"/>
                <a:cs typeface="Trebuchet MS"/>
              </a:rPr>
              <a:t>Authorization</a:t>
            </a:r>
            <a:endParaRPr sz="2000">
              <a:latin typeface="Trebuchet MS"/>
              <a:cs typeface="Trebuchet MS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6688835" y="2737104"/>
            <a:ext cx="791845" cy="2186305"/>
            <a:chOff x="6688835" y="2737104"/>
            <a:chExt cx="791845" cy="2186305"/>
          </a:xfrm>
        </p:grpSpPr>
        <p:sp>
          <p:nvSpPr>
            <p:cNvPr id="13" name="object 13"/>
            <p:cNvSpPr/>
            <p:nvPr/>
          </p:nvSpPr>
          <p:spPr>
            <a:xfrm>
              <a:off x="6698741" y="2737104"/>
              <a:ext cx="772160" cy="1191895"/>
            </a:xfrm>
            <a:custGeom>
              <a:avLst/>
              <a:gdLst/>
              <a:ahLst/>
              <a:cxnLst/>
              <a:rect l="l" t="t" r="r" b="b"/>
              <a:pathLst>
                <a:path w="772159" h="1191895">
                  <a:moveTo>
                    <a:pt x="63500" y="1080770"/>
                  </a:moveTo>
                  <a:lnTo>
                    <a:pt x="59308" y="1084326"/>
                  </a:lnTo>
                  <a:lnTo>
                    <a:pt x="0" y="1136269"/>
                  </a:lnTo>
                  <a:lnTo>
                    <a:pt x="59308" y="1188212"/>
                  </a:lnTo>
                  <a:lnTo>
                    <a:pt x="63500" y="1191768"/>
                  </a:lnTo>
                  <a:lnTo>
                    <a:pt x="69723" y="1191387"/>
                  </a:lnTo>
                  <a:lnTo>
                    <a:pt x="73278" y="1187196"/>
                  </a:lnTo>
                  <a:lnTo>
                    <a:pt x="76961" y="1183132"/>
                  </a:lnTo>
                  <a:lnTo>
                    <a:pt x="76453" y="1176909"/>
                  </a:lnTo>
                  <a:lnTo>
                    <a:pt x="72389" y="1173226"/>
                  </a:lnTo>
                  <a:lnTo>
                    <a:pt x="41474" y="1146175"/>
                  </a:lnTo>
                  <a:lnTo>
                    <a:pt x="15112" y="1146175"/>
                  </a:lnTo>
                  <a:lnTo>
                    <a:pt x="15112" y="1126363"/>
                  </a:lnTo>
                  <a:lnTo>
                    <a:pt x="41474" y="1126363"/>
                  </a:lnTo>
                  <a:lnTo>
                    <a:pt x="72389" y="1099312"/>
                  </a:lnTo>
                  <a:lnTo>
                    <a:pt x="76453" y="1095629"/>
                  </a:lnTo>
                  <a:lnTo>
                    <a:pt x="76961" y="1089406"/>
                  </a:lnTo>
                  <a:lnTo>
                    <a:pt x="73278" y="1085342"/>
                  </a:lnTo>
                  <a:lnTo>
                    <a:pt x="69723" y="1081151"/>
                  </a:lnTo>
                  <a:lnTo>
                    <a:pt x="63500" y="1080770"/>
                  </a:lnTo>
                  <a:close/>
                </a:path>
                <a:path w="772159" h="1191895">
                  <a:moveTo>
                    <a:pt x="41474" y="1126363"/>
                  </a:moveTo>
                  <a:lnTo>
                    <a:pt x="15112" y="1126363"/>
                  </a:lnTo>
                  <a:lnTo>
                    <a:pt x="15112" y="1146175"/>
                  </a:lnTo>
                  <a:lnTo>
                    <a:pt x="41474" y="1146175"/>
                  </a:lnTo>
                  <a:lnTo>
                    <a:pt x="38716" y="1143762"/>
                  </a:lnTo>
                  <a:lnTo>
                    <a:pt x="21589" y="1143762"/>
                  </a:lnTo>
                  <a:lnTo>
                    <a:pt x="21589" y="1128776"/>
                  </a:lnTo>
                  <a:lnTo>
                    <a:pt x="38716" y="1128776"/>
                  </a:lnTo>
                  <a:lnTo>
                    <a:pt x="41474" y="1126363"/>
                  </a:lnTo>
                  <a:close/>
                </a:path>
                <a:path w="772159" h="1191895">
                  <a:moveTo>
                    <a:pt x="375919" y="1126363"/>
                  </a:moveTo>
                  <a:lnTo>
                    <a:pt x="41474" y="1126363"/>
                  </a:lnTo>
                  <a:lnTo>
                    <a:pt x="30153" y="1136269"/>
                  </a:lnTo>
                  <a:lnTo>
                    <a:pt x="41474" y="1146175"/>
                  </a:lnTo>
                  <a:lnTo>
                    <a:pt x="395731" y="1146175"/>
                  </a:lnTo>
                  <a:lnTo>
                    <a:pt x="395731" y="1136269"/>
                  </a:lnTo>
                  <a:lnTo>
                    <a:pt x="375919" y="1136269"/>
                  </a:lnTo>
                  <a:lnTo>
                    <a:pt x="375919" y="1126363"/>
                  </a:lnTo>
                  <a:close/>
                </a:path>
                <a:path w="772159" h="1191895">
                  <a:moveTo>
                    <a:pt x="21589" y="1128776"/>
                  </a:moveTo>
                  <a:lnTo>
                    <a:pt x="21589" y="1143762"/>
                  </a:lnTo>
                  <a:lnTo>
                    <a:pt x="30153" y="1136269"/>
                  </a:lnTo>
                  <a:lnTo>
                    <a:pt x="21589" y="1128776"/>
                  </a:lnTo>
                  <a:close/>
                </a:path>
                <a:path w="772159" h="1191895">
                  <a:moveTo>
                    <a:pt x="30153" y="1136269"/>
                  </a:moveTo>
                  <a:lnTo>
                    <a:pt x="21589" y="1143762"/>
                  </a:lnTo>
                  <a:lnTo>
                    <a:pt x="38716" y="1143762"/>
                  </a:lnTo>
                  <a:lnTo>
                    <a:pt x="30153" y="1136269"/>
                  </a:lnTo>
                  <a:close/>
                </a:path>
                <a:path w="772159" h="1191895">
                  <a:moveTo>
                    <a:pt x="38716" y="1128776"/>
                  </a:moveTo>
                  <a:lnTo>
                    <a:pt x="21589" y="1128776"/>
                  </a:lnTo>
                  <a:lnTo>
                    <a:pt x="30153" y="1136269"/>
                  </a:lnTo>
                  <a:lnTo>
                    <a:pt x="38716" y="1128776"/>
                  </a:lnTo>
                  <a:close/>
                </a:path>
                <a:path w="772159" h="1191895">
                  <a:moveTo>
                    <a:pt x="771651" y="0"/>
                  </a:moveTo>
                  <a:lnTo>
                    <a:pt x="375919" y="0"/>
                  </a:lnTo>
                  <a:lnTo>
                    <a:pt x="375919" y="1136269"/>
                  </a:lnTo>
                  <a:lnTo>
                    <a:pt x="385825" y="1126363"/>
                  </a:lnTo>
                  <a:lnTo>
                    <a:pt x="395731" y="1126363"/>
                  </a:lnTo>
                  <a:lnTo>
                    <a:pt x="395731" y="19812"/>
                  </a:lnTo>
                  <a:lnTo>
                    <a:pt x="385825" y="19812"/>
                  </a:lnTo>
                  <a:lnTo>
                    <a:pt x="395731" y="9906"/>
                  </a:lnTo>
                  <a:lnTo>
                    <a:pt x="771651" y="9906"/>
                  </a:lnTo>
                  <a:lnTo>
                    <a:pt x="771651" y="0"/>
                  </a:lnTo>
                  <a:close/>
                </a:path>
                <a:path w="772159" h="1191895">
                  <a:moveTo>
                    <a:pt x="395731" y="1126363"/>
                  </a:moveTo>
                  <a:lnTo>
                    <a:pt x="385825" y="1126363"/>
                  </a:lnTo>
                  <a:lnTo>
                    <a:pt x="375919" y="1136269"/>
                  </a:lnTo>
                  <a:lnTo>
                    <a:pt x="395731" y="1136269"/>
                  </a:lnTo>
                  <a:lnTo>
                    <a:pt x="395731" y="1126363"/>
                  </a:lnTo>
                  <a:close/>
                </a:path>
                <a:path w="772159" h="1191895">
                  <a:moveTo>
                    <a:pt x="395731" y="9906"/>
                  </a:moveTo>
                  <a:lnTo>
                    <a:pt x="385825" y="19812"/>
                  </a:lnTo>
                  <a:lnTo>
                    <a:pt x="395731" y="19812"/>
                  </a:lnTo>
                  <a:lnTo>
                    <a:pt x="395731" y="9906"/>
                  </a:lnTo>
                  <a:close/>
                </a:path>
                <a:path w="772159" h="1191895">
                  <a:moveTo>
                    <a:pt x="771651" y="9906"/>
                  </a:moveTo>
                  <a:lnTo>
                    <a:pt x="395731" y="9906"/>
                  </a:lnTo>
                  <a:lnTo>
                    <a:pt x="395731" y="19812"/>
                  </a:lnTo>
                  <a:lnTo>
                    <a:pt x="771651" y="19812"/>
                  </a:lnTo>
                  <a:lnTo>
                    <a:pt x="771651" y="9906"/>
                  </a:lnTo>
                  <a:close/>
                </a:path>
              </a:pathLst>
            </a:custGeom>
            <a:solidFill>
              <a:srgbClr val="FF69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6698741" y="3873246"/>
              <a:ext cx="772160" cy="1040130"/>
            </a:xfrm>
            <a:custGeom>
              <a:avLst/>
              <a:gdLst/>
              <a:ahLst/>
              <a:cxnLst/>
              <a:rect l="l" t="t" r="r" b="b"/>
              <a:pathLst>
                <a:path w="772159" h="1040129">
                  <a:moveTo>
                    <a:pt x="0" y="0"/>
                  </a:moveTo>
                  <a:lnTo>
                    <a:pt x="385825" y="0"/>
                  </a:lnTo>
                  <a:lnTo>
                    <a:pt x="385825" y="1040002"/>
                  </a:lnTo>
                  <a:lnTo>
                    <a:pt x="771651" y="1040002"/>
                  </a:lnTo>
                </a:path>
              </a:pathLst>
            </a:custGeom>
            <a:ln w="19812">
              <a:solidFill>
                <a:srgbClr val="FF69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5" name="object 15"/>
          <p:cNvGrpSpPr/>
          <p:nvPr/>
        </p:nvGrpSpPr>
        <p:grpSpPr>
          <a:xfrm>
            <a:off x="1389888" y="3817746"/>
            <a:ext cx="3872229" cy="1882139"/>
            <a:chOff x="1389888" y="3817746"/>
            <a:chExt cx="3872229" cy="1882139"/>
          </a:xfrm>
        </p:grpSpPr>
        <p:sp>
          <p:nvSpPr>
            <p:cNvPr id="16" name="object 16"/>
            <p:cNvSpPr/>
            <p:nvPr/>
          </p:nvSpPr>
          <p:spPr>
            <a:xfrm>
              <a:off x="4796790" y="3817746"/>
              <a:ext cx="465455" cy="111125"/>
            </a:xfrm>
            <a:custGeom>
              <a:avLst/>
              <a:gdLst/>
              <a:ahLst/>
              <a:cxnLst/>
              <a:rect l="l" t="t" r="r" b="b"/>
              <a:pathLst>
                <a:path w="465454" h="111125">
                  <a:moveTo>
                    <a:pt x="435050" y="55498"/>
                  </a:moveTo>
                  <a:lnTo>
                    <a:pt x="388620" y="96138"/>
                  </a:lnTo>
                  <a:lnTo>
                    <a:pt x="388238" y="102361"/>
                  </a:lnTo>
                  <a:lnTo>
                    <a:pt x="395477" y="110616"/>
                  </a:lnTo>
                  <a:lnTo>
                    <a:pt x="401700" y="110997"/>
                  </a:lnTo>
                  <a:lnTo>
                    <a:pt x="453866" y="65404"/>
                  </a:lnTo>
                  <a:lnTo>
                    <a:pt x="450088" y="65404"/>
                  </a:lnTo>
                  <a:lnTo>
                    <a:pt x="450088" y="62991"/>
                  </a:lnTo>
                  <a:lnTo>
                    <a:pt x="443611" y="62991"/>
                  </a:lnTo>
                  <a:lnTo>
                    <a:pt x="435050" y="55498"/>
                  </a:lnTo>
                  <a:close/>
                </a:path>
                <a:path w="465454" h="111125">
                  <a:moveTo>
                    <a:pt x="423732" y="45592"/>
                  </a:moveTo>
                  <a:lnTo>
                    <a:pt x="0" y="45592"/>
                  </a:lnTo>
                  <a:lnTo>
                    <a:pt x="0" y="65404"/>
                  </a:lnTo>
                  <a:lnTo>
                    <a:pt x="423732" y="65404"/>
                  </a:lnTo>
                  <a:lnTo>
                    <a:pt x="435050" y="55498"/>
                  </a:lnTo>
                  <a:lnTo>
                    <a:pt x="423732" y="45592"/>
                  </a:lnTo>
                  <a:close/>
                </a:path>
                <a:path w="465454" h="111125">
                  <a:moveTo>
                    <a:pt x="453866" y="45592"/>
                  </a:moveTo>
                  <a:lnTo>
                    <a:pt x="450088" y="45592"/>
                  </a:lnTo>
                  <a:lnTo>
                    <a:pt x="450088" y="65404"/>
                  </a:lnTo>
                  <a:lnTo>
                    <a:pt x="453866" y="65404"/>
                  </a:lnTo>
                  <a:lnTo>
                    <a:pt x="465200" y="55498"/>
                  </a:lnTo>
                  <a:lnTo>
                    <a:pt x="453866" y="45592"/>
                  </a:lnTo>
                  <a:close/>
                </a:path>
                <a:path w="465454" h="111125">
                  <a:moveTo>
                    <a:pt x="443611" y="48005"/>
                  </a:moveTo>
                  <a:lnTo>
                    <a:pt x="435050" y="55498"/>
                  </a:lnTo>
                  <a:lnTo>
                    <a:pt x="443611" y="62991"/>
                  </a:lnTo>
                  <a:lnTo>
                    <a:pt x="443611" y="48005"/>
                  </a:lnTo>
                  <a:close/>
                </a:path>
                <a:path w="465454" h="111125">
                  <a:moveTo>
                    <a:pt x="450088" y="48005"/>
                  </a:moveTo>
                  <a:lnTo>
                    <a:pt x="443611" y="48005"/>
                  </a:lnTo>
                  <a:lnTo>
                    <a:pt x="443611" y="62991"/>
                  </a:lnTo>
                  <a:lnTo>
                    <a:pt x="450088" y="62991"/>
                  </a:lnTo>
                  <a:lnTo>
                    <a:pt x="450088" y="48005"/>
                  </a:lnTo>
                  <a:close/>
                </a:path>
                <a:path w="465454" h="111125">
                  <a:moveTo>
                    <a:pt x="401700" y="0"/>
                  </a:moveTo>
                  <a:lnTo>
                    <a:pt x="395477" y="380"/>
                  </a:lnTo>
                  <a:lnTo>
                    <a:pt x="388238" y="8635"/>
                  </a:lnTo>
                  <a:lnTo>
                    <a:pt x="388620" y="14858"/>
                  </a:lnTo>
                  <a:lnTo>
                    <a:pt x="435050" y="55498"/>
                  </a:lnTo>
                  <a:lnTo>
                    <a:pt x="443611" y="48005"/>
                  </a:lnTo>
                  <a:lnTo>
                    <a:pt x="450088" y="48005"/>
                  </a:lnTo>
                  <a:lnTo>
                    <a:pt x="450088" y="45592"/>
                  </a:lnTo>
                  <a:lnTo>
                    <a:pt x="453866" y="45592"/>
                  </a:lnTo>
                  <a:lnTo>
                    <a:pt x="401700" y="0"/>
                  </a:lnTo>
                  <a:close/>
                </a:path>
              </a:pathLst>
            </a:custGeom>
            <a:solidFill>
              <a:srgbClr val="FF69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89888" y="5151119"/>
              <a:ext cx="548639" cy="548640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1508886" y="1819401"/>
            <a:ext cx="3002915" cy="3089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5" dirty="0">
                <a:solidFill>
                  <a:srgbClr val="FFAD00"/>
                </a:solidFill>
                <a:latin typeface="Trebuchet MS"/>
                <a:cs typeface="Trebuchet MS"/>
              </a:rPr>
              <a:t>Users</a:t>
            </a:r>
            <a:endParaRPr sz="2000">
              <a:latin typeface="Trebuchet MS"/>
              <a:cs typeface="Trebuchet MS"/>
            </a:endParaRPr>
          </a:p>
          <a:p>
            <a:pPr marL="12700" marR="256540">
              <a:lnSpc>
                <a:spcPct val="100000"/>
              </a:lnSpc>
            </a:pPr>
            <a:r>
              <a:rPr sz="2000" spc="10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00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35" dirty="0">
                <a:solidFill>
                  <a:srgbClr val="FFFFFF"/>
                </a:solidFill>
                <a:latin typeface="Trebuchet MS"/>
                <a:cs typeface="Trebuchet MS"/>
              </a:rPr>
              <a:t>person</a:t>
            </a:r>
            <a:r>
              <a:rPr sz="200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25" dirty="0">
                <a:solidFill>
                  <a:srgbClr val="FFFFFF"/>
                </a:solidFill>
                <a:latin typeface="Trebuchet MS"/>
                <a:cs typeface="Trebuchet MS"/>
              </a:rPr>
              <a:t>or</a:t>
            </a:r>
            <a:r>
              <a:rPr sz="20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10" dirty="0">
                <a:solidFill>
                  <a:srgbClr val="FFFFFF"/>
                </a:solidFill>
                <a:latin typeface="Trebuchet MS"/>
                <a:cs typeface="Trebuchet MS"/>
              </a:rPr>
              <a:t>application </a:t>
            </a:r>
            <a:r>
              <a:rPr sz="2000" spc="-5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10" dirty="0">
                <a:solidFill>
                  <a:srgbClr val="FFFFFF"/>
                </a:solidFill>
                <a:latin typeface="Trebuchet MS"/>
                <a:cs typeface="Trebuchet MS"/>
              </a:rPr>
              <a:t>that</a:t>
            </a:r>
            <a:r>
              <a:rPr sz="2000" spc="-1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Trebuchet MS"/>
                <a:cs typeface="Trebuchet MS"/>
              </a:rPr>
              <a:t>interacts</a:t>
            </a:r>
            <a:r>
              <a:rPr sz="2000" spc="-1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10" dirty="0">
                <a:solidFill>
                  <a:srgbClr val="FFFFFF"/>
                </a:solidFill>
                <a:latin typeface="Trebuchet MS"/>
                <a:cs typeface="Trebuchet MS"/>
              </a:rPr>
              <a:t>with</a:t>
            </a:r>
            <a:r>
              <a:rPr sz="200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145" dirty="0">
                <a:solidFill>
                  <a:srgbClr val="FFFFFF"/>
                </a:solidFill>
                <a:latin typeface="Trebuchet MS"/>
                <a:cs typeface="Trebuchet MS"/>
              </a:rPr>
              <a:t>AWS</a:t>
            </a:r>
            <a:endParaRPr sz="20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120"/>
              </a:spcBef>
            </a:pPr>
            <a:r>
              <a:rPr sz="2000" b="1" spc="35" dirty="0">
                <a:solidFill>
                  <a:srgbClr val="FFAD00"/>
                </a:solidFill>
                <a:latin typeface="Trebuchet MS"/>
                <a:cs typeface="Trebuchet MS"/>
              </a:rPr>
              <a:t>Groups</a:t>
            </a:r>
            <a:endParaRPr sz="20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2000" spc="5" dirty="0">
                <a:solidFill>
                  <a:srgbClr val="FFFFFF"/>
                </a:solidFill>
                <a:latin typeface="Trebuchet MS"/>
                <a:cs typeface="Trebuchet MS"/>
              </a:rPr>
              <a:t>Collection</a:t>
            </a:r>
            <a:r>
              <a:rPr sz="200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45" dirty="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sz="20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15" dirty="0">
                <a:solidFill>
                  <a:srgbClr val="FFFFFF"/>
                </a:solidFill>
                <a:latin typeface="Trebuchet MS"/>
                <a:cs typeface="Trebuchet MS"/>
              </a:rPr>
              <a:t>users</a:t>
            </a:r>
            <a:r>
              <a:rPr sz="20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10" dirty="0">
                <a:solidFill>
                  <a:srgbClr val="FFFFFF"/>
                </a:solidFill>
                <a:latin typeface="Trebuchet MS"/>
                <a:cs typeface="Trebuchet MS"/>
              </a:rPr>
              <a:t>with</a:t>
            </a:r>
            <a:endParaRPr sz="20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2000" spc="-15" dirty="0">
                <a:solidFill>
                  <a:srgbClr val="FFFFFF"/>
                </a:solidFill>
                <a:latin typeface="Trebuchet MS"/>
                <a:cs typeface="Trebuchet MS"/>
              </a:rPr>
              <a:t>identical</a:t>
            </a:r>
            <a:r>
              <a:rPr sz="200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30" dirty="0">
                <a:solidFill>
                  <a:srgbClr val="FFFFFF"/>
                </a:solidFill>
                <a:latin typeface="Trebuchet MS"/>
                <a:cs typeface="Trebuchet MS"/>
              </a:rPr>
              <a:t>permissions</a:t>
            </a:r>
            <a:endParaRPr sz="20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395"/>
              </a:spcBef>
            </a:pPr>
            <a:r>
              <a:rPr sz="2000" b="1" spc="25" dirty="0">
                <a:solidFill>
                  <a:srgbClr val="FFAD00"/>
                </a:solidFill>
                <a:latin typeface="Trebuchet MS"/>
                <a:cs typeface="Trebuchet MS"/>
              </a:rPr>
              <a:t>Roles</a:t>
            </a:r>
            <a:endParaRPr sz="2000">
              <a:latin typeface="Trebuchet MS"/>
              <a:cs typeface="Trebuchet MS"/>
            </a:endParaRPr>
          </a:p>
          <a:p>
            <a:pPr marL="12700" marR="5080">
              <a:lnSpc>
                <a:spcPct val="100000"/>
              </a:lnSpc>
            </a:pPr>
            <a:r>
              <a:rPr sz="2000" spc="20" dirty="0">
                <a:solidFill>
                  <a:srgbClr val="FFFFFF"/>
                </a:solidFill>
                <a:latin typeface="Trebuchet MS"/>
                <a:cs typeface="Trebuchet MS"/>
              </a:rPr>
              <a:t>Temporary</a:t>
            </a:r>
            <a:r>
              <a:rPr sz="20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5" dirty="0">
                <a:solidFill>
                  <a:srgbClr val="FFFFFF"/>
                </a:solidFill>
                <a:latin typeface="Trebuchet MS"/>
                <a:cs typeface="Trebuchet MS"/>
              </a:rPr>
              <a:t>privileges</a:t>
            </a:r>
            <a:r>
              <a:rPr sz="20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10" dirty="0">
                <a:solidFill>
                  <a:srgbClr val="FFFFFF"/>
                </a:solidFill>
                <a:latin typeface="Trebuchet MS"/>
                <a:cs typeface="Trebuchet MS"/>
              </a:rPr>
              <a:t>that </a:t>
            </a:r>
            <a:r>
              <a:rPr sz="2000" spc="-5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45" dirty="0">
                <a:solidFill>
                  <a:srgbClr val="FFFFFF"/>
                </a:solidFill>
                <a:latin typeface="Trebuchet MS"/>
                <a:cs typeface="Trebuchet MS"/>
              </a:rPr>
              <a:t>an</a:t>
            </a:r>
            <a:r>
              <a:rPr sz="20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Trebuchet MS"/>
                <a:cs typeface="Trebuchet MS"/>
              </a:rPr>
              <a:t>entity</a:t>
            </a:r>
            <a:r>
              <a:rPr sz="20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5" dirty="0">
                <a:solidFill>
                  <a:srgbClr val="FFFFFF"/>
                </a:solidFill>
                <a:latin typeface="Trebuchet MS"/>
                <a:cs typeface="Trebuchet MS"/>
              </a:rPr>
              <a:t>can</a:t>
            </a:r>
            <a:r>
              <a:rPr sz="200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45" dirty="0">
                <a:solidFill>
                  <a:srgbClr val="FFFFFF"/>
                </a:solidFill>
                <a:latin typeface="Trebuchet MS"/>
                <a:cs typeface="Trebuchet MS"/>
              </a:rPr>
              <a:t>assume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924682" y="5764479"/>
            <a:ext cx="89154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25" dirty="0">
                <a:solidFill>
                  <a:srgbClr val="FFFFFF"/>
                </a:solidFill>
                <a:latin typeface="Trebuchet MS"/>
                <a:cs typeface="Trebuchet MS"/>
              </a:rPr>
              <a:t>Pol</a:t>
            </a:r>
            <a:r>
              <a:rPr sz="2000" spc="2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000" spc="-30" dirty="0">
                <a:solidFill>
                  <a:srgbClr val="FFFFFF"/>
                </a:solidFill>
                <a:latin typeface="Trebuchet MS"/>
                <a:cs typeface="Trebuchet MS"/>
              </a:rPr>
              <a:t>cies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title"/>
          </p:nvPr>
        </p:nvSpPr>
        <p:spPr>
          <a:xfrm>
            <a:off x="482600" y="281762"/>
            <a:ext cx="4005579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 spc="180" dirty="0">
                <a:latin typeface="Trebuchet MS"/>
                <a:cs typeface="Trebuchet MS"/>
              </a:rPr>
              <a:t>I</a:t>
            </a:r>
            <a:r>
              <a:rPr sz="4000" b="1" spc="185" dirty="0">
                <a:latin typeface="Trebuchet MS"/>
                <a:cs typeface="Trebuchet MS"/>
              </a:rPr>
              <a:t>A</a:t>
            </a:r>
            <a:r>
              <a:rPr sz="4000" b="1" spc="570" dirty="0">
                <a:latin typeface="Trebuchet MS"/>
                <a:cs typeface="Trebuchet MS"/>
              </a:rPr>
              <a:t>M</a:t>
            </a:r>
            <a:r>
              <a:rPr sz="4000" b="1" spc="-420" dirty="0">
                <a:latin typeface="Trebuchet MS"/>
                <a:cs typeface="Trebuchet MS"/>
              </a:rPr>
              <a:t> </a:t>
            </a:r>
            <a:r>
              <a:rPr sz="4000" b="1" spc="-190" dirty="0">
                <a:latin typeface="Trebuchet MS"/>
                <a:cs typeface="Trebuchet MS"/>
              </a:rPr>
              <a:t>c</a:t>
            </a:r>
            <a:r>
              <a:rPr sz="4000" b="1" spc="75" dirty="0">
                <a:latin typeface="Trebuchet MS"/>
                <a:cs typeface="Trebuchet MS"/>
              </a:rPr>
              <a:t>o</a:t>
            </a:r>
            <a:r>
              <a:rPr sz="4000" b="1" spc="220" dirty="0">
                <a:latin typeface="Trebuchet MS"/>
                <a:cs typeface="Trebuchet MS"/>
              </a:rPr>
              <a:t>m</a:t>
            </a:r>
            <a:r>
              <a:rPr sz="4000" b="1" spc="85" dirty="0">
                <a:latin typeface="Trebuchet MS"/>
                <a:cs typeface="Trebuchet MS"/>
              </a:rPr>
              <a:t>p</a:t>
            </a:r>
            <a:r>
              <a:rPr sz="4000" b="1" spc="75" dirty="0">
                <a:latin typeface="Trebuchet MS"/>
                <a:cs typeface="Trebuchet MS"/>
              </a:rPr>
              <a:t>o</a:t>
            </a:r>
            <a:r>
              <a:rPr sz="4000" b="1" spc="55" dirty="0">
                <a:latin typeface="Trebuchet MS"/>
                <a:cs typeface="Trebuchet MS"/>
              </a:rPr>
              <a:t>n</a:t>
            </a:r>
            <a:r>
              <a:rPr sz="4000" b="1" spc="-190" dirty="0">
                <a:latin typeface="Trebuchet MS"/>
                <a:cs typeface="Trebuchet MS"/>
              </a:rPr>
              <a:t>e</a:t>
            </a:r>
            <a:r>
              <a:rPr sz="4000" b="1" spc="55" dirty="0">
                <a:latin typeface="Trebuchet MS"/>
                <a:cs typeface="Trebuchet MS"/>
              </a:rPr>
              <a:t>n</a:t>
            </a:r>
            <a:r>
              <a:rPr sz="4000" b="1" spc="-30" dirty="0">
                <a:latin typeface="Trebuchet MS"/>
                <a:cs typeface="Trebuchet MS"/>
              </a:rPr>
              <a:t>t</a:t>
            </a:r>
            <a:r>
              <a:rPr sz="4000" b="1" spc="120" dirty="0">
                <a:latin typeface="Trebuchet MS"/>
                <a:cs typeface="Trebuchet MS"/>
              </a:rPr>
              <a:t>s</a:t>
            </a:r>
            <a:endParaRPr sz="4000">
              <a:latin typeface="Trebuchet MS"/>
              <a:cs typeface="Trebuchet M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630E6DD-B450-450E-891B-74CE78E5B7A9}"/>
              </a:ext>
            </a:extLst>
          </p:cNvPr>
          <p:cNvSpPr/>
          <p:nvPr/>
        </p:nvSpPr>
        <p:spPr>
          <a:xfrm>
            <a:off x="482600" y="6324600"/>
            <a:ext cx="1346200" cy="49906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90500" cy="6858000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685800" y="762000"/>
            <a:ext cx="859726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4000" b="1" spc="2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Used tools</a:t>
            </a:r>
            <a:endParaRPr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447800" y="2133600"/>
            <a:ext cx="8077200" cy="3777894"/>
          </a:xfrm>
          <a:prstGeom prst="rect">
            <a:avLst/>
          </a:prstGeom>
        </p:spPr>
        <p:txBody>
          <a:bodyPr vert="horz" wrap="square" lIns="0" tIns="12700" rIns="0" bIns="0" rtlCol="0" anchor="t">
            <a:spAutoFit/>
          </a:bodyPr>
          <a:lstStyle/>
          <a:p>
            <a:pPr marL="342265" marR="5080" indent="-342900">
              <a:lnSpc>
                <a:spcPct val="25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000" spc="35" dirty="0">
                <a:solidFill>
                  <a:srgbClr val="FFFFFF"/>
                </a:solidFill>
                <a:latin typeface="Times New Roman"/>
                <a:cs typeface="Trebuchet MS"/>
              </a:rPr>
              <a:t>Amazon Web Services</a:t>
            </a:r>
          </a:p>
          <a:p>
            <a:pPr marL="342265" marR="5080" indent="-342900">
              <a:lnSpc>
                <a:spcPct val="25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000" spc="35" dirty="0">
                <a:solidFill>
                  <a:srgbClr val="FFFFFF"/>
                </a:solidFill>
                <a:latin typeface="Times New Roman"/>
                <a:cs typeface="Trebuchet MS"/>
              </a:rPr>
              <a:t>Windows 10</a:t>
            </a:r>
          </a:p>
          <a:p>
            <a:pPr marL="342265" marR="5080" indent="-342900">
              <a:lnSpc>
                <a:spcPct val="25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000" spc="35" dirty="0">
                <a:solidFill>
                  <a:srgbClr val="FFFFFF"/>
                </a:solidFill>
                <a:latin typeface="Times New Roman"/>
                <a:cs typeface="Trebuchet MS"/>
              </a:rPr>
              <a:t>Linux</a:t>
            </a:r>
          </a:p>
          <a:p>
            <a:pPr marL="342265" marR="5080" indent="-342900">
              <a:lnSpc>
                <a:spcPct val="25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000" spc="35" dirty="0">
                <a:solidFill>
                  <a:srgbClr val="FFFFFF"/>
                </a:solidFill>
                <a:latin typeface="Times New Roman"/>
                <a:cs typeface="Trebuchet MS"/>
              </a:rPr>
              <a:t>HTML, CSS, JAVASCRIPT</a:t>
            </a:r>
          </a:p>
          <a:p>
            <a:pPr marL="342265" marR="5080" indent="-342900">
              <a:lnSpc>
                <a:spcPct val="25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000" spc="35" dirty="0">
                <a:solidFill>
                  <a:srgbClr val="FFFFFF"/>
                </a:solidFill>
                <a:latin typeface="Times New Roman"/>
                <a:cs typeface="Trebuchet MS"/>
              </a:rPr>
              <a:t>MariaDB</a:t>
            </a:r>
            <a:endParaRPr sz="2000" dirty="0">
              <a:latin typeface="Times New Roman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579754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90500" cy="685800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82600" y="281762"/>
            <a:ext cx="816483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 spc="185" dirty="0">
                <a:latin typeface="Trebuchet MS"/>
                <a:cs typeface="Trebuchet MS"/>
              </a:rPr>
              <a:t>A</a:t>
            </a:r>
            <a:r>
              <a:rPr sz="4000" b="1" spc="220" dirty="0">
                <a:latin typeface="Trebuchet MS"/>
                <a:cs typeface="Trebuchet MS"/>
              </a:rPr>
              <a:t>m</a:t>
            </a:r>
            <a:r>
              <a:rPr sz="4000" b="1" spc="25" dirty="0">
                <a:latin typeface="Trebuchet MS"/>
                <a:cs typeface="Trebuchet MS"/>
              </a:rPr>
              <a:t>a</a:t>
            </a:r>
            <a:r>
              <a:rPr sz="4000" b="1" spc="-215" dirty="0">
                <a:latin typeface="Trebuchet MS"/>
                <a:cs typeface="Trebuchet MS"/>
              </a:rPr>
              <a:t>z</a:t>
            </a:r>
            <a:r>
              <a:rPr sz="4000" b="1" spc="75" dirty="0">
                <a:latin typeface="Trebuchet MS"/>
                <a:cs typeface="Trebuchet MS"/>
              </a:rPr>
              <a:t>o</a:t>
            </a:r>
            <a:r>
              <a:rPr sz="4000" b="1" spc="155" dirty="0">
                <a:latin typeface="Trebuchet MS"/>
                <a:cs typeface="Trebuchet MS"/>
              </a:rPr>
              <a:t>n</a:t>
            </a:r>
            <a:r>
              <a:rPr sz="4000" b="1" spc="-415" dirty="0">
                <a:latin typeface="Trebuchet MS"/>
                <a:cs typeface="Trebuchet MS"/>
              </a:rPr>
              <a:t> </a:t>
            </a:r>
            <a:r>
              <a:rPr sz="4000" b="1" spc="265" dirty="0">
                <a:latin typeface="Trebuchet MS"/>
                <a:cs typeface="Trebuchet MS"/>
              </a:rPr>
              <a:t>S</a:t>
            </a:r>
            <a:r>
              <a:rPr sz="4000" b="1" spc="45" dirty="0">
                <a:latin typeface="Trebuchet MS"/>
                <a:cs typeface="Trebuchet MS"/>
              </a:rPr>
              <a:t>3</a:t>
            </a:r>
            <a:r>
              <a:rPr sz="4000" b="1" spc="-430" dirty="0">
                <a:latin typeface="Trebuchet MS"/>
                <a:cs typeface="Trebuchet MS"/>
              </a:rPr>
              <a:t> </a:t>
            </a:r>
            <a:r>
              <a:rPr sz="4000" b="1" spc="25" dirty="0">
                <a:latin typeface="Trebuchet MS"/>
                <a:cs typeface="Trebuchet MS"/>
              </a:rPr>
              <a:t>a</a:t>
            </a:r>
            <a:r>
              <a:rPr sz="4000" b="1" spc="-190" dirty="0">
                <a:latin typeface="Trebuchet MS"/>
                <a:cs typeface="Trebuchet MS"/>
              </a:rPr>
              <a:t>cce</a:t>
            </a:r>
            <a:r>
              <a:rPr sz="4000" b="1" spc="25" dirty="0">
                <a:latin typeface="Trebuchet MS"/>
                <a:cs typeface="Trebuchet MS"/>
              </a:rPr>
              <a:t>s</a:t>
            </a:r>
            <a:r>
              <a:rPr sz="4000" b="1" spc="120" dirty="0">
                <a:latin typeface="Trebuchet MS"/>
                <a:cs typeface="Trebuchet MS"/>
              </a:rPr>
              <a:t>s</a:t>
            </a:r>
            <a:r>
              <a:rPr sz="4000" b="1" spc="-409" dirty="0">
                <a:latin typeface="Trebuchet MS"/>
                <a:cs typeface="Trebuchet MS"/>
              </a:rPr>
              <a:t> </a:t>
            </a:r>
            <a:r>
              <a:rPr sz="4000" b="1" spc="-190" dirty="0">
                <a:latin typeface="Trebuchet MS"/>
                <a:cs typeface="Trebuchet MS"/>
              </a:rPr>
              <a:t>c</a:t>
            </a:r>
            <a:r>
              <a:rPr sz="4000" b="1" spc="75" dirty="0">
                <a:latin typeface="Trebuchet MS"/>
                <a:cs typeface="Trebuchet MS"/>
              </a:rPr>
              <a:t>o</a:t>
            </a:r>
            <a:r>
              <a:rPr sz="4000" b="1" spc="55" dirty="0">
                <a:latin typeface="Trebuchet MS"/>
                <a:cs typeface="Trebuchet MS"/>
              </a:rPr>
              <a:t>n</a:t>
            </a:r>
            <a:r>
              <a:rPr sz="4000" b="1" spc="-30" dirty="0">
                <a:latin typeface="Trebuchet MS"/>
                <a:cs typeface="Trebuchet MS"/>
              </a:rPr>
              <a:t>t</a:t>
            </a:r>
            <a:r>
              <a:rPr sz="4000" b="1" spc="-80" dirty="0">
                <a:latin typeface="Trebuchet MS"/>
                <a:cs typeface="Trebuchet MS"/>
              </a:rPr>
              <a:t>r</a:t>
            </a:r>
            <a:r>
              <a:rPr sz="4000" b="1" spc="75" dirty="0">
                <a:latin typeface="Trebuchet MS"/>
                <a:cs typeface="Trebuchet MS"/>
              </a:rPr>
              <a:t>o</a:t>
            </a:r>
            <a:r>
              <a:rPr sz="4000" b="1" spc="120" dirty="0">
                <a:latin typeface="Trebuchet MS"/>
                <a:cs typeface="Trebuchet MS"/>
              </a:rPr>
              <a:t>l</a:t>
            </a:r>
            <a:r>
              <a:rPr sz="4000" b="1" spc="-225" dirty="0">
                <a:latin typeface="Trebuchet MS"/>
                <a:cs typeface="Trebuchet MS"/>
              </a:rPr>
              <a:t>:</a:t>
            </a:r>
            <a:r>
              <a:rPr sz="4000" b="1" spc="-430" dirty="0">
                <a:latin typeface="Trebuchet MS"/>
                <a:cs typeface="Trebuchet MS"/>
              </a:rPr>
              <a:t> </a:t>
            </a:r>
            <a:r>
              <a:rPr sz="4000" b="1" spc="120" dirty="0">
                <a:latin typeface="Trebuchet MS"/>
                <a:cs typeface="Trebuchet MS"/>
              </a:rPr>
              <a:t>G</a:t>
            </a:r>
            <a:r>
              <a:rPr sz="4000" b="1" spc="-190" dirty="0">
                <a:latin typeface="Trebuchet MS"/>
                <a:cs typeface="Trebuchet MS"/>
              </a:rPr>
              <a:t>e</a:t>
            </a:r>
            <a:r>
              <a:rPr sz="4000" b="1" spc="55" dirty="0">
                <a:latin typeface="Trebuchet MS"/>
                <a:cs typeface="Trebuchet MS"/>
              </a:rPr>
              <a:t>n</a:t>
            </a:r>
            <a:r>
              <a:rPr sz="4000" b="1" spc="-190" dirty="0">
                <a:latin typeface="Trebuchet MS"/>
                <a:cs typeface="Trebuchet MS"/>
              </a:rPr>
              <a:t>e</a:t>
            </a:r>
            <a:r>
              <a:rPr sz="4000" b="1" spc="-80" dirty="0">
                <a:latin typeface="Trebuchet MS"/>
                <a:cs typeface="Trebuchet MS"/>
              </a:rPr>
              <a:t>r</a:t>
            </a:r>
            <a:r>
              <a:rPr sz="4000" b="1" spc="25" dirty="0">
                <a:latin typeface="Trebuchet MS"/>
                <a:cs typeface="Trebuchet MS"/>
              </a:rPr>
              <a:t>a</a:t>
            </a:r>
            <a:r>
              <a:rPr sz="4000" b="1" spc="215" dirty="0">
                <a:latin typeface="Trebuchet MS"/>
                <a:cs typeface="Trebuchet MS"/>
              </a:rPr>
              <a:t>l</a:t>
            </a:r>
            <a:endParaRPr sz="4000" dirty="0">
              <a:latin typeface="Trebuchet MS"/>
              <a:cs typeface="Trebuchet MS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361188" y="2790444"/>
            <a:ext cx="3496310" cy="3295015"/>
            <a:chOff x="361188" y="2790444"/>
            <a:chExt cx="3496310" cy="3295015"/>
          </a:xfrm>
        </p:grpSpPr>
        <p:sp>
          <p:nvSpPr>
            <p:cNvPr id="6" name="object 6"/>
            <p:cNvSpPr/>
            <p:nvPr/>
          </p:nvSpPr>
          <p:spPr>
            <a:xfrm>
              <a:off x="1856993" y="4615433"/>
              <a:ext cx="1682114" cy="1108710"/>
            </a:xfrm>
            <a:custGeom>
              <a:avLst/>
              <a:gdLst/>
              <a:ahLst/>
              <a:cxnLst/>
              <a:rect l="l" t="t" r="r" b="b"/>
              <a:pathLst>
                <a:path w="1682114" h="1108710">
                  <a:moveTo>
                    <a:pt x="923544" y="126492"/>
                  </a:moveTo>
                  <a:lnTo>
                    <a:pt x="1681607" y="1108163"/>
                  </a:lnTo>
                </a:path>
                <a:path w="1682114" h="1108710">
                  <a:moveTo>
                    <a:pt x="794004" y="60960"/>
                  </a:moveTo>
                  <a:lnTo>
                    <a:pt x="794004" y="1054328"/>
                  </a:lnTo>
                </a:path>
                <a:path w="1682114" h="1108710">
                  <a:moveTo>
                    <a:pt x="758063" y="0"/>
                  </a:moveTo>
                  <a:lnTo>
                    <a:pt x="0" y="981671"/>
                  </a:lnTo>
                </a:path>
              </a:pathLst>
            </a:custGeom>
            <a:ln w="50292">
              <a:solidFill>
                <a:srgbClr val="92D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9991" y="5250179"/>
              <a:ext cx="835152" cy="835152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40280" y="5250179"/>
              <a:ext cx="835152" cy="835152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20567" y="5250179"/>
              <a:ext cx="836676" cy="835152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54580" y="4277868"/>
              <a:ext cx="621792" cy="643128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142743" y="2790444"/>
              <a:ext cx="1031747" cy="806196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2519171" y="3613404"/>
              <a:ext cx="277495" cy="673735"/>
            </a:xfrm>
            <a:custGeom>
              <a:avLst/>
              <a:gdLst/>
              <a:ahLst/>
              <a:cxnLst/>
              <a:rect l="l" t="t" r="r" b="b"/>
              <a:pathLst>
                <a:path w="277494" h="673735">
                  <a:moveTo>
                    <a:pt x="138683" y="0"/>
                  </a:moveTo>
                  <a:lnTo>
                    <a:pt x="0" y="138684"/>
                  </a:lnTo>
                  <a:lnTo>
                    <a:pt x="69341" y="138684"/>
                  </a:lnTo>
                  <a:lnTo>
                    <a:pt x="69341" y="534924"/>
                  </a:lnTo>
                  <a:lnTo>
                    <a:pt x="0" y="534924"/>
                  </a:lnTo>
                  <a:lnTo>
                    <a:pt x="138683" y="673608"/>
                  </a:lnTo>
                  <a:lnTo>
                    <a:pt x="277367" y="534924"/>
                  </a:lnTo>
                  <a:lnTo>
                    <a:pt x="208025" y="534924"/>
                  </a:lnTo>
                  <a:lnTo>
                    <a:pt x="208025" y="138684"/>
                  </a:lnTo>
                  <a:lnTo>
                    <a:pt x="277367" y="138684"/>
                  </a:lnTo>
                  <a:lnTo>
                    <a:pt x="138683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61188" y="4251960"/>
              <a:ext cx="844296" cy="731519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1188720" y="4450079"/>
              <a:ext cx="1165860" cy="277495"/>
            </a:xfrm>
            <a:custGeom>
              <a:avLst/>
              <a:gdLst/>
              <a:ahLst/>
              <a:cxnLst/>
              <a:rect l="l" t="t" r="r" b="b"/>
              <a:pathLst>
                <a:path w="1165860" h="277495">
                  <a:moveTo>
                    <a:pt x="1027176" y="0"/>
                  </a:moveTo>
                  <a:lnTo>
                    <a:pt x="1027176" y="69342"/>
                  </a:lnTo>
                  <a:lnTo>
                    <a:pt x="138684" y="69342"/>
                  </a:lnTo>
                  <a:lnTo>
                    <a:pt x="138684" y="0"/>
                  </a:lnTo>
                  <a:lnTo>
                    <a:pt x="0" y="138684"/>
                  </a:lnTo>
                  <a:lnTo>
                    <a:pt x="138684" y="277368"/>
                  </a:lnTo>
                  <a:lnTo>
                    <a:pt x="138684" y="208026"/>
                  </a:lnTo>
                  <a:lnTo>
                    <a:pt x="1027176" y="208026"/>
                  </a:lnTo>
                  <a:lnTo>
                    <a:pt x="1027176" y="277368"/>
                  </a:lnTo>
                  <a:lnTo>
                    <a:pt x="1165860" y="138684"/>
                  </a:lnTo>
                  <a:lnTo>
                    <a:pt x="102717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502410" y="4328794"/>
              <a:ext cx="549275" cy="541655"/>
            </a:xfrm>
            <a:custGeom>
              <a:avLst/>
              <a:gdLst/>
              <a:ahLst/>
              <a:cxnLst/>
              <a:rect l="l" t="t" r="r" b="b"/>
              <a:pathLst>
                <a:path w="549275" h="541654">
                  <a:moveTo>
                    <a:pt x="465709" y="0"/>
                  </a:moveTo>
                  <a:lnTo>
                    <a:pt x="274573" y="187197"/>
                  </a:lnTo>
                  <a:lnTo>
                    <a:pt x="83439" y="0"/>
                  </a:lnTo>
                  <a:lnTo>
                    <a:pt x="0" y="85089"/>
                  </a:lnTo>
                  <a:lnTo>
                    <a:pt x="189357" y="270636"/>
                  </a:lnTo>
                  <a:lnTo>
                    <a:pt x="0" y="456183"/>
                  </a:lnTo>
                  <a:lnTo>
                    <a:pt x="83439" y="541273"/>
                  </a:lnTo>
                  <a:lnTo>
                    <a:pt x="274573" y="354075"/>
                  </a:lnTo>
                  <a:lnTo>
                    <a:pt x="465709" y="541273"/>
                  </a:lnTo>
                  <a:lnTo>
                    <a:pt x="549147" y="456183"/>
                  </a:lnTo>
                  <a:lnTo>
                    <a:pt x="359791" y="270636"/>
                  </a:lnTo>
                  <a:lnTo>
                    <a:pt x="549147" y="85089"/>
                  </a:lnTo>
                  <a:lnTo>
                    <a:pt x="465709" y="0"/>
                  </a:lnTo>
                  <a:close/>
                </a:path>
              </a:pathLst>
            </a:custGeom>
            <a:solidFill>
              <a:srgbClr val="FF565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407923" y="4958029"/>
            <a:ext cx="900430" cy="636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sz="2000" spc="60" dirty="0">
                <a:solidFill>
                  <a:srgbClr val="C00000"/>
                </a:solidFill>
                <a:latin typeface="Trebuchet MS"/>
                <a:cs typeface="Trebuchet MS"/>
              </a:rPr>
              <a:t>Anyone</a:t>
            </a:r>
            <a:endParaRPr sz="2000">
              <a:latin typeface="Trebuchet MS"/>
              <a:cs typeface="Trebuchet MS"/>
            </a:endParaRPr>
          </a:p>
          <a:p>
            <a:pPr marL="635" algn="ctr">
              <a:lnSpc>
                <a:spcPct val="100000"/>
              </a:lnSpc>
            </a:pPr>
            <a:r>
              <a:rPr sz="2000" spc="-10" dirty="0">
                <a:solidFill>
                  <a:srgbClr val="C00000"/>
                </a:solidFill>
                <a:latin typeface="Trebuchet MS"/>
                <a:cs typeface="Trebuchet MS"/>
              </a:rPr>
              <a:t>else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168776" y="4400169"/>
            <a:ext cx="83439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solidFill>
                  <a:srgbClr val="FFFFFF"/>
                </a:solidFill>
                <a:latin typeface="Trebuchet MS"/>
                <a:cs typeface="Trebuchet MS"/>
              </a:rPr>
              <a:t>Private</a:t>
            </a:r>
            <a:endParaRPr sz="2000">
              <a:latin typeface="Trebuchet MS"/>
              <a:cs typeface="Trebuchet MS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4248911" y="2790444"/>
            <a:ext cx="3496310" cy="3295015"/>
            <a:chOff x="4248911" y="2790444"/>
            <a:chExt cx="3496310" cy="3295015"/>
          </a:xfrm>
        </p:grpSpPr>
        <p:sp>
          <p:nvSpPr>
            <p:cNvPr id="19" name="object 19"/>
            <p:cNvSpPr/>
            <p:nvPr/>
          </p:nvSpPr>
          <p:spPr>
            <a:xfrm>
              <a:off x="5746241" y="4615433"/>
              <a:ext cx="1682114" cy="1108710"/>
            </a:xfrm>
            <a:custGeom>
              <a:avLst/>
              <a:gdLst/>
              <a:ahLst/>
              <a:cxnLst/>
              <a:rect l="l" t="t" r="r" b="b"/>
              <a:pathLst>
                <a:path w="1682115" h="1108710">
                  <a:moveTo>
                    <a:pt x="923543" y="126492"/>
                  </a:moveTo>
                  <a:lnTo>
                    <a:pt x="1681607" y="1108163"/>
                  </a:lnTo>
                </a:path>
                <a:path w="1682115" h="1108710">
                  <a:moveTo>
                    <a:pt x="792480" y="60960"/>
                  </a:moveTo>
                  <a:lnTo>
                    <a:pt x="792480" y="1054328"/>
                  </a:lnTo>
                </a:path>
                <a:path w="1682115" h="1108710">
                  <a:moveTo>
                    <a:pt x="758063" y="0"/>
                  </a:moveTo>
                  <a:lnTo>
                    <a:pt x="0" y="981671"/>
                  </a:lnTo>
                </a:path>
              </a:pathLst>
            </a:custGeom>
            <a:ln w="50292">
              <a:solidFill>
                <a:srgbClr val="92D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47715" y="5250179"/>
              <a:ext cx="835151" cy="835152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28004" y="5250179"/>
              <a:ext cx="836676" cy="835152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09816" y="5250179"/>
              <a:ext cx="835151" cy="835152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43827" y="4277868"/>
              <a:ext cx="620268" cy="643128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030467" y="2790444"/>
              <a:ext cx="1031747" cy="806196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6406895" y="3613404"/>
              <a:ext cx="279400" cy="673735"/>
            </a:xfrm>
            <a:custGeom>
              <a:avLst/>
              <a:gdLst/>
              <a:ahLst/>
              <a:cxnLst/>
              <a:rect l="l" t="t" r="r" b="b"/>
              <a:pathLst>
                <a:path w="279400" h="673735">
                  <a:moveTo>
                    <a:pt x="139446" y="0"/>
                  </a:moveTo>
                  <a:lnTo>
                    <a:pt x="0" y="139446"/>
                  </a:lnTo>
                  <a:lnTo>
                    <a:pt x="69723" y="139446"/>
                  </a:lnTo>
                  <a:lnTo>
                    <a:pt x="69723" y="534162"/>
                  </a:lnTo>
                  <a:lnTo>
                    <a:pt x="0" y="534162"/>
                  </a:lnTo>
                  <a:lnTo>
                    <a:pt x="139446" y="673608"/>
                  </a:lnTo>
                  <a:lnTo>
                    <a:pt x="278892" y="534162"/>
                  </a:lnTo>
                  <a:lnTo>
                    <a:pt x="209169" y="534162"/>
                  </a:lnTo>
                  <a:lnTo>
                    <a:pt x="209169" y="139446"/>
                  </a:lnTo>
                  <a:lnTo>
                    <a:pt x="278892" y="139446"/>
                  </a:lnTo>
                  <a:lnTo>
                    <a:pt x="139446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48911" y="4251960"/>
              <a:ext cx="844296" cy="731519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5077967" y="4450079"/>
              <a:ext cx="1165860" cy="277495"/>
            </a:xfrm>
            <a:custGeom>
              <a:avLst/>
              <a:gdLst/>
              <a:ahLst/>
              <a:cxnLst/>
              <a:rect l="l" t="t" r="r" b="b"/>
              <a:pathLst>
                <a:path w="1165860" h="277495">
                  <a:moveTo>
                    <a:pt x="1027176" y="0"/>
                  </a:moveTo>
                  <a:lnTo>
                    <a:pt x="1027176" y="69342"/>
                  </a:lnTo>
                  <a:lnTo>
                    <a:pt x="138684" y="69342"/>
                  </a:lnTo>
                  <a:lnTo>
                    <a:pt x="138684" y="0"/>
                  </a:lnTo>
                  <a:lnTo>
                    <a:pt x="0" y="138684"/>
                  </a:lnTo>
                  <a:lnTo>
                    <a:pt x="138684" y="277368"/>
                  </a:lnTo>
                  <a:lnTo>
                    <a:pt x="138684" y="208026"/>
                  </a:lnTo>
                  <a:lnTo>
                    <a:pt x="1027176" y="208026"/>
                  </a:lnTo>
                  <a:lnTo>
                    <a:pt x="1027176" y="277368"/>
                  </a:lnTo>
                  <a:lnTo>
                    <a:pt x="1165860" y="138684"/>
                  </a:lnTo>
                  <a:lnTo>
                    <a:pt x="1027176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4229861" y="4958029"/>
            <a:ext cx="900430" cy="636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sz="2000" spc="60" dirty="0">
                <a:solidFill>
                  <a:srgbClr val="92D050"/>
                </a:solidFill>
                <a:latin typeface="Trebuchet MS"/>
                <a:cs typeface="Trebuchet MS"/>
              </a:rPr>
              <a:t>Anyone</a:t>
            </a:r>
            <a:endParaRPr sz="200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</a:pPr>
            <a:r>
              <a:rPr sz="2000" spc="-10" dirty="0">
                <a:solidFill>
                  <a:srgbClr val="92D050"/>
                </a:solidFill>
                <a:latin typeface="Trebuchet MS"/>
                <a:cs typeface="Trebuchet MS"/>
              </a:rPr>
              <a:t>else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7109206" y="4400169"/>
            <a:ext cx="73088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30" dirty="0">
                <a:solidFill>
                  <a:srgbClr val="FFFFFF"/>
                </a:solidFill>
                <a:latin typeface="Trebuchet MS"/>
                <a:cs typeface="Trebuchet MS"/>
              </a:rPr>
              <a:t>Publ</a:t>
            </a:r>
            <a:r>
              <a:rPr sz="2000" spc="2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000" spc="-7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endParaRPr sz="2000">
              <a:latin typeface="Trebuchet MS"/>
              <a:cs typeface="Trebuchet MS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8897111" y="2790444"/>
            <a:ext cx="2397760" cy="3295015"/>
            <a:chOff x="8897111" y="2790444"/>
            <a:chExt cx="2397760" cy="3295015"/>
          </a:xfrm>
        </p:grpSpPr>
        <p:sp>
          <p:nvSpPr>
            <p:cNvPr id="31" name="object 31"/>
            <p:cNvSpPr/>
            <p:nvPr/>
          </p:nvSpPr>
          <p:spPr>
            <a:xfrm>
              <a:off x="9295637" y="4615433"/>
              <a:ext cx="1682114" cy="1108710"/>
            </a:xfrm>
            <a:custGeom>
              <a:avLst/>
              <a:gdLst/>
              <a:ahLst/>
              <a:cxnLst/>
              <a:rect l="l" t="t" r="r" b="b"/>
              <a:pathLst>
                <a:path w="1682115" h="1108710">
                  <a:moveTo>
                    <a:pt x="923543" y="126492"/>
                  </a:moveTo>
                  <a:lnTo>
                    <a:pt x="1681606" y="1108163"/>
                  </a:lnTo>
                </a:path>
                <a:path w="1682115" h="1108710">
                  <a:moveTo>
                    <a:pt x="794003" y="60960"/>
                  </a:moveTo>
                  <a:lnTo>
                    <a:pt x="794003" y="1054328"/>
                  </a:lnTo>
                </a:path>
                <a:path w="1682115" h="1108710">
                  <a:moveTo>
                    <a:pt x="758062" y="0"/>
                  </a:moveTo>
                  <a:lnTo>
                    <a:pt x="0" y="981671"/>
                  </a:lnTo>
                </a:path>
              </a:pathLst>
            </a:custGeom>
            <a:ln w="50292">
              <a:solidFill>
                <a:srgbClr val="92D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897111" y="5250179"/>
              <a:ext cx="835151" cy="835152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677399" y="5250179"/>
              <a:ext cx="836676" cy="835152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459211" y="5250179"/>
              <a:ext cx="835151" cy="835152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793223" y="4277868"/>
              <a:ext cx="620268" cy="643128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579863" y="2790444"/>
              <a:ext cx="1031748" cy="806196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9956291" y="3613404"/>
              <a:ext cx="279400" cy="673735"/>
            </a:xfrm>
            <a:custGeom>
              <a:avLst/>
              <a:gdLst/>
              <a:ahLst/>
              <a:cxnLst/>
              <a:rect l="l" t="t" r="r" b="b"/>
              <a:pathLst>
                <a:path w="279400" h="673735">
                  <a:moveTo>
                    <a:pt x="139446" y="0"/>
                  </a:moveTo>
                  <a:lnTo>
                    <a:pt x="0" y="139446"/>
                  </a:lnTo>
                  <a:lnTo>
                    <a:pt x="69723" y="139446"/>
                  </a:lnTo>
                  <a:lnTo>
                    <a:pt x="69723" y="534162"/>
                  </a:lnTo>
                  <a:lnTo>
                    <a:pt x="0" y="534162"/>
                  </a:lnTo>
                  <a:lnTo>
                    <a:pt x="139446" y="673608"/>
                  </a:lnTo>
                  <a:lnTo>
                    <a:pt x="278891" y="534162"/>
                  </a:lnTo>
                  <a:lnTo>
                    <a:pt x="209168" y="534162"/>
                  </a:lnTo>
                  <a:lnTo>
                    <a:pt x="209168" y="139446"/>
                  </a:lnTo>
                  <a:lnTo>
                    <a:pt x="278891" y="139446"/>
                  </a:lnTo>
                  <a:lnTo>
                    <a:pt x="139446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10499852" y="4249877"/>
            <a:ext cx="1247775" cy="6369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sz="2000" spc="20" dirty="0">
                <a:solidFill>
                  <a:srgbClr val="FFFFFF"/>
                </a:solidFill>
                <a:latin typeface="Trebuchet MS"/>
                <a:cs typeface="Trebuchet MS"/>
              </a:rPr>
              <a:t>Controlled</a:t>
            </a:r>
            <a:endParaRPr sz="2000">
              <a:latin typeface="Trebuchet MS"/>
              <a:cs typeface="Trebuchet MS"/>
            </a:endParaRPr>
          </a:p>
          <a:p>
            <a:pPr marL="1270" algn="ctr">
              <a:lnSpc>
                <a:spcPct val="100000"/>
              </a:lnSpc>
              <a:spcBef>
                <a:spcPts val="5"/>
              </a:spcBef>
            </a:pPr>
            <a:r>
              <a:rPr sz="2000" spc="-10" dirty="0">
                <a:solidFill>
                  <a:srgbClr val="FFFFFF"/>
                </a:solidFill>
                <a:latin typeface="Trebuchet MS"/>
                <a:cs typeface="Trebuchet MS"/>
              </a:rPr>
              <a:t>access</a:t>
            </a:r>
            <a:endParaRPr sz="2000">
              <a:latin typeface="Trebuchet MS"/>
              <a:cs typeface="Trebuchet MS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8468868" y="3244595"/>
            <a:ext cx="449580" cy="1713230"/>
            <a:chOff x="8468868" y="3244595"/>
            <a:chExt cx="449580" cy="1713230"/>
          </a:xfrm>
        </p:grpSpPr>
        <p:pic>
          <p:nvPicPr>
            <p:cNvPr id="40" name="object 4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468868" y="3244595"/>
              <a:ext cx="449579" cy="598931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468868" y="4358639"/>
              <a:ext cx="449579" cy="598932"/>
            </a:xfrm>
            <a:prstGeom prst="rect">
              <a:avLst/>
            </a:prstGeom>
          </p:spPr>
        </p:pic>
      </p:grpSp>
      <p:sp>
        <p:nvSpPr>
          <p:cNvPr id="42" name="object 42"/>
          <p:cNvSpPr txBox="1"/>
          <p:nvPr/>
        </p:nvSpPr>
        <p:spPr>
          <a:xfrm>
            <a:off x="482600" y="1463166"/>
            <a:ext cx="10936605" cy="27666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105" dirty="0">
                <a:solidFill>
                  <a:srgbClr val="FFFFFF"/>
                </a:solidFill>
                <a:latin typeface="Trebuchet MS"/>
                <a:cs typeface="Trebuchet MS"/>
              </a:rPr>
              <a:t>Some</a:t>
            </a:r>
            <a:r>
              <a:rPr sz="2400" spc="-1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Trebuchet MS"/>
                <a:cs typeface="Trebuchet MS"/>
              </a:rPr>
              <a:t>services</a:t>
            </a:r>
            <a:r>
              <a:rPr sz="24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45" dirty="0">
                <a:solidFill>
                  <a:srgbClr val="FFFFFF"/>
                </a:solidFill>
                <a:latin typeface="Trebuchet MS"/>
                <a:cs typeface="Trebuchet MS"/>
              </a:rPr>
              <a:t>support</a:t>
            </a:r>
            <a:r>
              <a:rPr sz="24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15" dirty="0">
                <a:solidFill>
                  <a:srgbClr val="FFFFFF"/>
                </a:solidFill>
                <a:latin typeface="Trebuchet MS"/>
                <a:cs typeface="Trebuchet MS"/>
              </a:rPr>
              <a:t>resource-based</a:t>
            </a:r>
            <a:r>
              <a:rPr sz="2400" spc="-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40" dirty="0">
                <a:solidFill>
                  <a:srgbClr val="FFFFFF"/>
                </a:solidFill>
                <a:latin typeface="Trebuchet MS"/>
                <a:cs typeface="Trebuchet MS"/>
              </a:rPr>
              <a:t>policies,</a:t>
            </a:r>
            <a:r>
              <a:rPr sz="2400" spc="-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35" dirty="0">
                <a:solidFill>
                  <a:srgbClr val="FFFFFF"/>
                </a:solidFill>
                <a:latin typeface="Trebuchet MS"/>
                <a:cs typeface="Trebuchet MS"/>
              </a:rPr>
              <a:t>such</a:t>
            </a:r>
            <a:r>
              <a:rPr sz="24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30" dirty="0">
                <a:solidFill>
                  <a:srgbClr val="FFFFFF"/>
                </a:solidFill>
                <a:latin typeface="Trebuchet MS"/>
                <a:cs typeface="Trebuchet MS"/>
              </a:rPr>
              <a:t>as</a:t>
            </a:r>
            <a:r>
              <a:rPr sz="240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180" dirty="0">
                <a:solidFill>
                  <a:srgbClr val="FFFFFF"/>
                </a:solidFill>
                <a:latin typeface="Trebuchet MS"/>
                <a:cs typeface="Trebuchet MS"/>
              </a:rPr>
              <a:t>S3</a:t>
            </a:r>
            <a:r>
              <a:rPr sz="24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5" dirty="0">
                <a:solidFill>
                  <a:srgbClr val="FFFFFF"/>
                </a:solidFill>
                <a:latin typeface="Trebuchet MS"/>
                <a:cs typeface="Trebuchet MS"/>
              </a:rPr>
              <a:t>bucket</a:t>
            </a:r>
            <a:r>
              <a:rPr sz="24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Trebuchet MS"/>
                <a:cs typeface="Trebuchet MS"/>
              </a:rPr>
              <a:t>policies</a:t>
            </a:r>
            <a:endParaRPr sz="2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3000">
              <a:latin typeface="Trebuchet MS"/>
              <a:cs typeface="Trebuchet MS"/>
            </a:endParaRPr>
          </a:p>
          <a:p>
            <a:pPr marL="1737360">
              <a:lnSpc>
                <a:spcPct val="100000"/>
              </a:lnSpc>
              <a:tabLst>
                <a:tab pos="5699125" algn="l"/>
                <a:tab pos="8841105" algn="l"/>
              </a:tabLst>
            </a:pPr>
            <a:r>
              <a:rPr sz="2000" b="1" spc="30" dirty="0">
                <a:solidFill>
                  <a:srgbClr val="FFFFFF"/>
                </a:solidFill>
                <a:latin typeface="Trebuchet MS"/>
                <a:cs typeface="Trebuchet MS"/>
              </a:rPr>
              <a:t>Default	</a:t>
            </a:r>
            <a:r>
              <a:rPr sz="2000" b="1" spc="20" dirty="0">
                <a:solidFill>
                  <a:srgbClr val="FFFFFF"/>
                </a:solidFill>
                <a:latin typeface="Trebuchet MS"/>
                <a:cs typeface="Trebuchet MS"/>
              </a:rPr>
              <a:t>Public	</a:t>
            </a:r>
            <a:r>
              <a:rPr sz="2000" b="1" spc="-20" dirty="0">
                <a:solidFill>
                  <a:srgbClr val="FFFFFF"/>
                </a:solidFill>
                <a:latin typeface="Trebuchet MS"/>
                <a:cs typeface="Trebuchet MS"/>
              </a:rPr>
              <a:t>Access</a:t>
            </a:r>
            <a:r>
              <a:rPr sz="2000" b="1" spc="-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b="1" spc="15" dirty="0">
                <a:solidFill>
                  <a:srgbClr val="FFFFFF"/>
                </a:solidFill>
                <a:latin typeface="Trebuchet MS"/>
                <a:cs typeface="Trebuchet MS"/>
              </a:rPr>
              <a:t>policy</a:t>
            </a:r>
            <a:endParaRPr sz="2000">
              <a:latin typeface="Trebuchet MS"/>
              <a:cs typeface="Trebuchet MS"/>
            </a:endParaRPr>
          </a:p>
          <a:p>
            <a:pPr marL="7837170" marR="5080" indent="-5092700">
              <a:lnSpc>
                <a:spcPts val="6720"/>
              </a:lnSpc>
              <a:spcBef>
                <a:spcPts val="120"/>
              </a:spcBef>
              <a:tabLst>
                <a:tab pos="6599555" algn="l"/>
                <a:tab pos="10151110" algn="l"/>
              </a:tabLst>
            </a:pPr>
            <a:r>
              <a:rPr sz="2000" spc="80" dirty="0">
                <a:solidFill>
                  <a:srgbClr val="FFFFFF"/>
                </a:solidFill>
                <a:latin typeface="Trebuchet MS"/>
                <a:cs typeface="Trebuchet MS"/>
              </a:rPr>
              <a:t>Own</a:t>
            </a:r>
            <a:r>
              <a:rPr sz="2000" spc="5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000" spc="-3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000" dirty="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sz="2000" spc="80" dirty="0">
                <a:solidFill>
                  <a:srgbClr val="FFFFFF"/>
                </a:solidFill>
                <a:latin typeface="Trebuchet MS"/>
                <a:cs typeface="Trebuchet MS"/>
              </a:rPr>
              <a:t>Own</a:t>
            </a:r>
            <a:r>
              <a:rPr sz="2000" spc="5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000" spc="-3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000" dirty="0">
                <a:solidFill>
                  <a:srgbClr val="FFFFFF"/>
                </a:solidFill>
                <a:latin typeface="Trebuchet MS"/>
                <a:cs typeface="Trebuchet MS"/>
              </a:rPr>
              <a:t>		</a:t>
            </a:r>
            <a:r>
              <a:rPr sz="2000" spc="80" dirty="0">
                <a:solidFill>
                  <a:srgbClr val="FFFFFF"/>
                </a:solidFill>
                <a:latin typeface="Trebuchet MS"/>
                <a:cs typeface="Trebuchet MS"/>
              </a:rPr>
              <a:t>Own</a:t>
            </a:r>
            <a:r>
              <a:rPr sz="2000" spc="5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000" spc="-30" dirty="0">
                <a:solidFill>
                  <a:srgbClr val="FFFFFF"/>
                </a:solidFill>
                <a:latin typeface="Trebuchet MS"/>
                <a:cs typeface="Trebuchet MS"/>
              </a:rPr>
              <a:t>r  </a:t>
            </a:r>
            <a:r>
              <a:rPr sz="2000" spc="25" dirty="0">
                <a:solidFill>
                  <a:srgbClr val="92D050"/>
                </a:solidFill>
                <a:latin typeface="Trebuchet MS"/>
                <a:cs typeface="Trebuchet MS"/>
              </a:rPr>
              <a:t>User</a:t>
            </a:r>
            <a:r>
              <a:rPr sz="2000" spc="-95" dirty="0">
                <a:solidFill>
                  <a:srgbClr val="92D050"/>
                </a:solidFill>
                <a:latin typeface="Trebuchet MS"/>
                <a:cs typeface="Trebuchet MS"/>
              </a:rPr>
              <a:t> </a:t>
            </a:r>
            <a:r>
              <a:rPr sz="2000" spc="105" dirty="0">
                <a:solidFill>
                  <a:srgbClr val="92D050"/>
                </a:solidFill>
                <a:latin typeface="Trebuchet MS"/>
                <a:cs typeface="Trebuchet MS"/>
              </a:rPr>
              <a:t>A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8311642" y="4990338"/>
            <a:ext cx="76644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25" dirty="0">
                <a:solidFill>
                  <a:srgbClr val="C00000"/>
                </a:solidFill>
                <a:latin typeface="Trebuchet MS"/>
                <a:cs typeface="Trebuchet MS"/>
              </a:rPr>
              <a:t>User</a:t>
            </a:r>
            <a:r>
              <a:rPr sz="2000" spc="-90" dirty="0">
                <a:solidFill>
                  <a:srgbClr val="C00000"/>
                </a:solidFill>
                <a:latin typeface="Trebuchet MS"/>
                <a:cs typeface="Trebuchet MS"/>
              </a:rPr>
              <a:t> </a:t>
            </a:r>
            <a:r>
              <a:rPr sz="2000" spc="95" dirty="0">
                <a:solidFill>
                  <a:srgbClr val="C00000"/>
                </a:solidFill>
                <a:latin typeface="Trebuchet MS"/>
                <a:cs typeface="Trebuchet MS"/>
              </a:rPr>
              <a:t>B</a:t>
            </a:r>
            <a:endParaRPr sz="2000">
              <a:latin typeface="Trebuchet MS"/>
              <a:cs typeface="Trebuchet MS"/>
            </a:endParaRPr>
          </a:p>
        </p:txBody>
      </p:sp>
      <p:grpSp>
        <p:nvGrpSpPr>
          <p:cNvPr id="44" name="object 44"/>
          <p:cNvGrpSpPr/>
          <p:nvPr/>
        </p:nvGrpSpPr>
        <p:grpSpPr>
          <a:xfrm>
            <a:off x="9063228" y="3843528"/>
            <a:ext cx="741680" cy="935990"/>
            <a:chOff x="9063228" y="3843528"/>
            <a:chExt cx="741680" cy="935990"/>
          </a:xfrm>
        </p:grpSpPr>
        <p:sp>
          <p:nvSpPr>
            <p:cNvPr id="45" name="object 45"/>
            <p:cNvSpPr/>
            <p:nvPr/>
          </p:nvSpPr>
          <p:spPr>
            <a:xfrm>
              <a:off x="9133332" y="3843528"/>
              <a:ext cx="599440" cy="443230"/>
            </a:xfrm>
            <a:custGeom>
              <a:avLst/>
              <a:gdLst/>
              <a:ahLst/>
              <a:cxnLst/>
              <a:rect l="l" t="t" r="r" b="b"/>
              <a:pathLst>
                <a:path w="599440" h="443229">
                  <a:moveTo>
                    <a:pt x="392375" y="337498"/>
                  </a:moveTo>
                  <a:lnTo>
                    <a:pt x="347091" y="398780"/>
                  </a:lnTo>
                  <a:lnTo>
                    <a:pt x="598932" y="442722"/>
                  </a:lnTo>
                  <a:lnTo>
                    <a:pt x="556920" y="360172"/>
                  </a:lnTo>
                  <a:lnTo>
                    <a:pt x="423037" y="360172"/>
                  </a:lnTo>
                  <a:lnTo>
                    <a:pt x="392375" y="337498"/>
                  </a:lnTo>
                  <a:close/>
                </a:path>
                <a:path w="599440" h="443229">
                  <a:moveTo>
                    <a:pt x="437706" y="276152"/>
                  </a:moveTo>
                  <a:lnTo>
                    <a:pt x="392375" y="337498"/>
                  </a:lnTo>
                  <a:lnTo>
                    <a:pt x="423037" y="360172"/>
                  </a:lnTo>
                  <a:lnTo>
                    <a:pt x="468375" y="298831"/>
                  </a:lnTo>
                  <a:lnTo>
                    <a:pt x="437706" y="276152"/>
                  </a:lnTo>
                  <a:close/>
                </a:path>
                <a:path w="599440" h="443229">
                  <a:moveTo>
                    <a:pt x="482981" y="214884"/>
                  </a:moveTo>
                  <a:lnTo>
                    <a:pt x="437706" y="276152"/>
                  </a:lnTo>
                  <a:lnTo>
                    <a:pt x="468375" y="298831"/>
                  </a:lnTo>
                  <a:lnTo>
                    <a:pt x="423037" y="360172"/>
                  </a:lnTo>
                  <a:lnTo>
                    <a:pt x="556920" y="360172"/>
                  </a:lnTo>
                  <a:lnTo>
                    <a:pt x="482981" y="214884"/>
                  </a:lnTo>
                  <a:close/>
                </a:path>
                <a:path w="599440" h="443229">
                  <a:moveTo>
                    <a:pt x="206474" y="105162"/>
                  </a:moveTo>
                  <a:lnTo>
                    <a:pt x="161142" y="166509"/>
                  </a:lnTo>
                  <a:lnTo>
                    <a:pt x="392375" y="337498"/>
                  </a:lnTo>
                  <a:lnTo>
                    <a:pt x="437706" y="276152"/>
                  </a:lnTo>
                  <a:lnTo>
                    <a:pt x="206474" y="105162"/>
                  </a:lnTo>
                  <a:close/>
                </a:path>
                <a:path w="599440" h="443229">
                  <a:moveTo>
                    <a:pt x="0" y="0"/>
                  </a:moveTo>
                  <a:lnTo>
                    <a:pt x="115824" y="227838"/>
                  </a:lnTo>
                  <a:lnTo>
                    <a:pt x="161142" y="166509"/>
                  </a:lnTo>
                  <a:lnTo>
                    <a:pt x="130556" y="143891"/>
                  </a:lnTo>
                  <a:lnTo>
                    <a:pt x="175895" y="82550"/>
                  </a:lnTo>
                  <a:lnTo>
                    <a:pt x="223184" y="82550"/>
                  </a:lnTo>
                  <a:lnTo>
                    <a:pt x="251714" y="43942"/>
                  </a:lnTo>
                  <a:lnTo>
                    <a:pt x="0" y="0"/>
                  </a:lnTo>
                  <a:close/>
                </a:path>
                <a:path w="599440" h="443229">
                  <a:moveTo>
                    <a:pt x="175895" y="82550"/>
                  </a:moveTo>
                  <a:lnTo>
                    <a:pt x="130556" y="143891"/>
                  </a:lnTo>
                  <a:lnTo>
                    <a:pt x="161142" y="166509"/>
                  </a:lnTo>
                  <a:lnTo>
                    <a:pt x="206474" y="105162"/>
                  </a:lnTo>
                  <a:lnTo>
                    <a:pt x="175895" y="82550"/>
                  </a:lnTo>
                  <a:close/>
                </a:path>
                <a:path w="599440" h="443229">
                  <a:moveTo>
                    <a:pt x="223184" y="82550"/>
                  </a:moveTo>
                  <a:lnTo>
                    <a:pt x="175895" y="82550"/>
                  </a:lnTo>
                  <a:lnTo>
                    <a:pt x="206474" y="105162"/>
                  </a:lnTo>
                  <a:lnTo>
                    <a:pt x="223184" y="8255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9063228" y="4445508"/>
              <a:ext cx="741680" cy="327025"/>
            </a:xfrm>
            <a:custGeom>
              <a:avLst/>
              <a:gdLst/>
              <a:ahLst/>
              <a:cxnLst/>
              <a:rect l="l" t="t" r="r" b="b"/>
              <a:pathLst>
                <a:path w="741679" h="327025">
                  <a:moveTo>
                    <a:pt x="176656" y="111379"/>
                  </a:moveTo>
                  <a:lnTo>
                    <a:pt x="0" y="296037"/>
                  </a:lnTo>
                  <a:lnTo>
                    <a:pt x="253746" y="326517"/>
                  </a:lnTo>
                  <a:lnTo>
                    <a:pt x="232676" y="267716"/>
                  </a:lnTo>
                  <a:lnTo>
                    <a:pt x="192150" y="267716"/>
                  </a:lnTo>
                  <a:lnTo>
                    <a:pt x="166497" y="195961"/>
                  </a:lnTo>
                  <a:lnTo>
                    <a:pt x="202361" y="183113"/>
                  </a:lnTo>
                  <a:lnTo>
                    <a:pt x="176656" y="111379"/>
                  </a:lnTo>
                  <a:close/>
                </a:path>
                <a:path w="741679" h="327025">
                  <a:moveTo>
                    <a:pt x="202361" y="183113"/>
                  </a:moveTo>
                  <a:lnTo>
                    <a:pt x="166497" y="195961"/>
                  </a:lnTo>
                  <a:lnTo>
                    <a:pt x="192150" y="267716"/>
                  </a:lnTo>
                  <a:lnTo>
                    <a:pt x="228062" y="254839"/>
                  </a:lnTo>
                  <a:lnTo>
                    <a:pt x="202361" y="183113"/>
                  </a:lnTo>
                  <a:close/>
                </a:path>
                <a:path w="741679" h="327025">
                  <a:moveTo>
                    <a:pt x="228062" y="254839"/>
                  </a:moveTo>
                  <a:lnTo>
                    <a:pt x="192150" y="267716"/>
                  </a:lnTo>
                  <a:lnTo>
                    <a:pt x="232676" y="267716"/>
                  </a:lnTo>
                  <a:lnTo>
                    <a:pt x="228062" y="254839"/>
                  </a:lnTo>
                  <a:close/>
                </a:path>
                <a:path w="741679" h="327025">
                  <a:moveTo>
                    <a:pt x="513146" y="71779"/>
                  </a:moveTo>
                  <a:lnTo>
                    <a:pt x="202361" y="183113"/>
                  </a:lnTo>
                  <a:lnTo>
                    <a:pt x="228062" y="254839"/>
                  </a:lnTo>
                  <a:lnTo>
                    <a:pt x="538814" y="143414"/>
                  </a:lnTo>
                  <a:lnTo>
                    <a:pt x="513146" y="71779"/>
                  </a:lnTo>
                  <a:close/>
                </a:path>
                <a:path w="741679" h="327025">
                  <a:moveTo>
                    <a:pt x="713956" y="58928"/>
                  </a:moveTo>
                  <a:lnTo>
                    <a:pt x="549021" y="58928"/>
                  </a:lnTo>
                  <a:lnTo>
                    <a:pt x="574675" y="130556"/>
                  </a:lnTo>
                  <a:lnTo>
                    <a:pt x="538814" y="143414"/>
                  </a:lnTo>
                  <a:lnTo>
                    <a:pt x="564515" y="215138"/>
                  </a:lnTo>
                  <a:lnTo>
                    <a:pt x="713956" y="58928"/>
                  </a:lnTo>
                  <a:close/>
                </a:path>
                <a:path w="741679" h="327025">
                  <a:moveTo>
                    <a:pt x="549021" y="58928"/>
                  </a:moveTo>
                  <a:lnTo>
                    <a:pt x="513146" y="71779"/>
                  </a:lnTo>
                  <a:lnTo>
                    <a:pt x="538814" y="143414"/>
                  </a:lnTo>
                  <a:lnTo>
                    <a:pt x="574675" y="130556"/>
                  </a:lnTo>
                  <a:lnTo>
                    <a:pt x="549021" y="58928"/>
                  </a:lnTo>
                  <a:close/>
                </a:path>
                <a:path w="741679" h="327025">
                  <a:moveTo>
                    <a:pt x="487425" y="0"/>
                  </a:moveTo>
                  <a:lnTo>
                    <a:pt x="513146" y="71779"/>
                  </a:lnTo>
                  <a:lnTo>
                    <a:pt x="549021" y="58928"/>
                  </a:lnTo>
                  <a:lnTo>
                    <a:pt x="713956" y="58928"/>
                  </a:lnTo>
                  <a:lnTo>
                    <a:pt x="741172" y="30480"/>
                  </a:lnTo>
                  <a:lnTo>
                    <a:pt x="48742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9267063" y="4415282"/>
              <a:ext cx="369570" cy="363855"/>
            </a:xfrm>
            <a:custGeom>
              <a:avLst/>
              <a:gdLst/>
              <a:ahLst/>
              <a:cxnLst/>
              <a:rect l="l" t="t" r="r" b="b"/>
              <a:pathLst>
                <a:path w="369570" h="363854">
                  <a:moveTo>
                    <a:pt x="313562" y="0"/>
                  </a:moveTo>
                  <a:lnTo>
                    <a:pt x="184784" y="125857"/>
                  </a:lnTo>
                  <a:lnTo>
                    <a:pt x="56006" y="0"/>
                  </a:lnTo>
                  <a:lnTo>
                    <a:pt x="0" y="57277"/>
                  </a:lnTo>
                  <a:lnTo>
                    <a:pt x="127507" y="181864"/>
                  </a:lnTo>
                  <a:lnTo>
                    <a:pt x="0" y="306451"/>
                  </a:lnTo>
                  <a:lnTo>
                    <a:pt x="56006" y="363728"/>
                  </a:lnTo>
                  <a:lnTo>
                    <a:pt x="184784" y="237871"/>
                  </a:lnTo>
                  <a:lnTo>
                    <a:pt x="313562" y="363728"/>
                  </a:lnTo>
                  <a:lnTo>
                    <a:pt x="369569" y="306451"/>
                  </a:lnTo>
                  <a:lnTo>
                    <a:pt x="242061" y="181864"/>
                  </a:lnTo>
                  <a:lnTo>
                    <a:pt x="369569" y="57277"/>
                  </a:lnTo>
                  <a:lnTo>
                    <a:pt x="313562" y="0"/>
                  </a:lnTo>
                  <a:close/>
                </a:path>
              </a:pathLst>
            </a:custGeom>
            <a:solidFill>
              <a:srgbClr val="FF565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90500" cy="685800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82600" y="281762"/>
            <a:ext cx="529590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 spc="185" dirty="0">
                <a:latin typeface="Trebuchet MS"/>
                <a:cs typeface="Trebuchet MS"/>
              </a:rPr>
              <a:t>A</a:t>
            </a:r>
            <a:r>
              <a:rPr sz="4000" b="1" spc="335" dirty="0">
                <a:latin typeface="Trebuchet MS"/>
                <a:cs typeface="Trebuchet MS"/>
              </a:rPr>
              <a:t>W</a:t>
            </a:r>
            <a:r>
              <a:rPr sz="4000" b="1" spc="365" dirty="0">
                <a:latin typeface="Trebuchet MS"/>
                <a:cs typeface="Trebuchet MS"/>
              </a:rPr>
              <a:t>S</a:t>
            </a:r>
            <a:r>
              <a:rPr sz="4000" b="1" spc="-415" dirty="0">
                <a:latin typeface="Trebuchet MS"/>
                <a:cs typeface="Trebuchet MS"/>
              </a:rPr>
              <a:t> </a:t>
            </a:r>
            <a:r>
              <a:rPr sz="4000" b="1" spc="80" dirty="0">
                <a:latin typeface="Trebuchet MS"/>
                <a:cs typeface="Trebuchet MS"/>
              </a:rPr>
              <a:t>d</a:t>
            </a:r>
            <a:r>
              <a:rPr sz="4000" b="1" spc="25" dirty="0">
                <a:latin typeface="Trebuchet MS"/>
                <a:cs typeface="Trebuchet MS"/>
              </a:rPr>
              <a:t>a</a:t>
            </a:r>
            <a:r>
              <a:rPr sz="4000" b="1" spc="-30" dirty="0">
                <a:latin typeface="Trebuchet MS"/>
                <a:cs typeface="Trebuchet MS"/>
              </a:rPr>
              <a:t>t</a:t>
            </a:r>
            <a:r>
              <a:rPr sz="4000" b="1" spc="25" dirty="0">
                <a:latin typeface="Trebuchet MS"/>
                <a:cs typeface="Trebuchet MS"/>
              </a:rPr>
              <a:t>a</a:t>
            </a:r>
            <a:r>
              <a:rPr sz="4000" b="1" spc="90" dirty="0">
                <a:latin typeface="Trebuchet MS"/>
                <a:cs typeface="Trebuchet MS"/>
              </a:rPr>
              <a:t>b</a:t>
            </a:r>
            <a:r>
              <a:rPr sz="4000" b="1" spc="25" dirty="0">
                <a:latin typeface="Trebuchet MS"/>
                <a:cs typeface="Trebuchet MS"/>
              </a:rPr>
              <a:t>as</a:t>
            </a:r>
            <a:r>
              <a:rPr sz="4000" b="1" spc="-85" dirty="0">
                <a:latin typeface="Trebuchet MS"/>
                <a:cs typeface="Trebuchet MS"/>
              </a:rPr>
              <a:t>e</a:t>
            </a:r>
            <a:r>
              <a:rPr sz="4000" b="1" spc="-434" dirty="0">
                <a:latin typeface="Trebuchet MS"/>
                <a:cs typeface="Trebuchet MS"/>
              </a:rPr>
              <a:t> </a:t>
            </a:r>
            <a:r>
              <a:rPr sz="4000" b="1" spc="75" dirty="0">
                <a:latin typeface="Trebuchet MS"/>
                <a:cs typeface="Trebuchet MS"/>
              </a:rPr>
              <a:t>o</a:t>
            </a:r>
            <a:r>
              <a:rPr sz="4000" b="1" spc="85" dirty="0">
                <a:latin typeface="Trebuchet MS"/>
                <a:cs typeface="Trebuchet MS"/>
              </a:rPr>
              <a:t>p</a:t>
            </a:r>
            <a:r>
              <a:rPr sz="4000" b="1" spc="-30" dirty="0">
                <a:latin typeface="Trebuchet MS"/>
                <a:cs typeface="Trebuchet MS"/>
              </a:rPr>
              <a:t>ti</a:t>
            </a:r>
            <a:r>
              <a:rPr sz="4000" b="1" spc="75" dirty="0">
                <a:latin typeface="Trebuchet MS"/>
                <a:cs typeface="Trebuchet MS"/>
              </a:rPr>
              <a:t>o</a:t>
            </a:r>
            <a:r>
              <a:rPr sz="4000" b="1" spc="55" dirty="0">
                <a:latin typeface="Trebuchet MS"/>
                <a:cs typeface="Trebuchet MS"/>
              </a:rPr>
              <a:t>n</a:t>
            </a:r>
            <a:r>
              <a:rPr sz="4000" b="1" spc="120" dirty="0">
                <a:latin typeface="Trebuchet MS"/>
                <a:cs typeface="Trebuchet MS"/>
              </a:rPr>
              <a:t>s</a:t>
            </a:r>
            <a:endParaRPr sz="40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267457" y="2155647"/>
            <a:ext cx="1872614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2400" spc="5" dirty="0">
                <a:solidFill>
                  <a:srgbClr val="289EFF"/>
                </a:solidFill>
                <a:latin typeface="Trebuchet MS"/>
                <a:cs typeface="Trebuchet MS"/>
              </a:rPr>
              <a:t>Transactional</a:t>
            </a:r>
            <a:endParaRPr sz="2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r>
              <a:rPr sz="2400" spc="20" dirty="0">
                <a:solidFill>
                  <a:srgbClr val="289EFF"/>
                </a:solidFill>
                <a:latin typeface="Trebuchet MS"/>
                <a:cs typeface="Trebuchet MS"/>
              </a:rPr>
              <a:t>databases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951482" y="1867661"/>
            <a:ext cx="8147684" cy="1434465"/>
          </a:xfrm>
          <a:custGeom>
            <a:avLst/>
            <a:gdLst/>
            <a:ahLst/>
            <a:cxnLst/>
            <a:rect l="l" t="t" r="r" b="b"/>
            <a:pathLst>
              <a:path w="8147684" h="1434464">
                <a:moveTo>
                  <a:pt x="0" y="1434084"/>
                </a:moveTo>
                <a:lnTo>
                  <a:pt x="8147304" y="1434084"/>
                </a:lnTo>
                <a:lnTo>
                  <a:pt x="8147304" y="0"/>
                </a:lnTo>
                <a:lnTo>
                  <a:pt x="0" y="0"/>
                </a:lnTo>
                <a:lnTo>
                  <a:pt x="0" y="1434084"/>
                </a:lnTo>
                <a:close/>
              </a:path>
            </a:pathLst>
          </a:custGeom>
          <a:ln w="28956">
            <a:solidFill>
              <a:srgbClr val="289E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254757" y="3610482"/>
            <a:ext cx="217043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spc="35" dirty="0">
                <a:solidFill>
                  <a:srgbClr val="F8EC31"/>
                </a:solidFill>
                <a:latin typeface="Trebuchet MS"/>
                <a:cs typeface="Trebuchet MS"/>
              </a:rPr>
              <a:t>Data </a:t>
            </a:r>
            <a:r>
              <a:rPr sz="2400" dirty="0">
                <a:solidFill>
                  <a:srgbClr val="F8EC31"/>
                </a:solidFill>
                <a:latin typeface="Trebuchet MS"/>
                <a:cs typeface="Trebuchet MS"/>
              </a:rPr>
              <a:t>analytics </a:t>
            </a:r>
            <a:r>
              <a:rPr sz="2400" spc="5" dirty="0">
                <a:solidFill>
                  <a:srgbClr val="F8EC31"/>
                </a:solidFill>
                <a:latin typeface="Trebuchet MS"/>
                <a:cs typeface="Trebuchet MS"/>
              </a:rPr>
              <a:t> </a:t>
            </a:r>
            <a:r>
              <a:rPr sz="2400" spc="30" dirty="0">
                <a:solidFill>
                  <a:srgbClr val="F8EC31"/>
                </a:solidFill>
                <a:latin typeface="Trebuchet MS"/>
                <a:cs typeface="Trebuchet MS"/>
              </a:rPr>
              <a:t>or</a:t>
            </a:r>
            <a:r>
              <a:rPr sz="2400" spc="-140" dirty="0">
                <a:solidFill>
                  <a:srgbClr val="F8EC31"/>
                </a:solidFill>
                <a:latin typeface="Trebuchet MS"/>
                <a:cs typeface="Trebuchet MS"/>
              </a:rPr>
              <a:t> </a:t>
            </a:r>
            <a:r>
              <a:rPr sz="2400" spc="15" dirty="0">
                <a:solidFill>
                  <a:srgbClr val="F8EC31"/>
                </a:solidFill>
                <a:latin typeface="Trebuchet MS"/>
                <a:cs typeface="Trebuchet MS"/>
              </a:rPr>
              <a:t>relationships</a:t>
            </a:r>
            <a:endParaRPr sz="2400">
              <a:latin typeface="Trebuchet MS"/>
              <a:cs typeface="Trebuchet MS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936876" y="3407536"/>
            <a:ext cx="8176895" cy="1200150"/>
            <a:chOff x="1936876" y="3407536"/>
            <a:chExt cx="8176895" cy="1200150"/>
          </a:xfrm>
        </p:grpSpPr>
        <p:sp>
          <p:nvSpPr>
            <p:cNvPr id="9" name="object 9"/>
            <p:cNvSpPr/>
            <p:nvPr/>
          </p:nvSpPr>
          <p:spPr>
            <a:xfrm>
              <a:off x="1951481" y="3422141"/>
              <a:ext cx="8147684" cy="1170940"/>
            </a:xfrm>
            <a:custGeom>
              <a:avLst/>
              <a:gdLst/>
              <a:ahLst/>
              <a:cxnLst/>
              <a:rect l="l" t="t" r="r" b="b"/>
              <a:pathLst>
                <a:path w="8147684" h="1170939">
                  <a:moveTo>
                    <a:pt x="0" y="1170431"/>
                  </a:moveTo>
                  <a:lnTo>
                    <a:pt x="8147304" y="1170431"/>
                  </a:lnTo>
                  <a:lnTo>
                    <a:pt x="8147304" y="0"/>
                  </a:lnTo>
                  <a:lnTo>
                    <a:pt x="0" y="0"/>
                  </a:lnTo>
                  <a:lnTo>
                    <a:pt x="0" y="1170431"/>
                  </a:lnTo>
                  <a:close/>
                </a:path>
              </a:pathLst>
            </a:custGeom>
            <a:ln w="28956">
              <a:solidFill>
                <a:srgbClr val="F8EC3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591555" y="3503675"/>
              <a:ext cx="710184" cy="710184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5649848" y="1430273"/>
            <a:ext cx="5962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165" dirty="0">
                <a:solidFill>
                  <a:srgbClr val="FFFFFF"/>
                </a:solidFill>
                <a:latin typeface="Trebuchet MS"/>
                <a:cs typeface="Trebuchet MS"/>
              </a:rPr>
              <a:t>SQL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178545" y="1430273"/>
            <a:ext cx="9906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155" dirty="0">
                <a:solidFill>
                  <a:srgbClr val="FFFFFF"/>
                </a:solidFill>
                <a:latin typeface="Trebuchet MS"/>
                <a:cs typeface="Trebuchet MS"/>
              </a:rPr>
              <a:t>NoSQL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355082" y="2874010"/>
            <a:ext cx="119761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1600" spc="45" dirty="0">
                <a:solidFill>
                  <a:srgbClr val="FFFFFF"/>
                </a:solidFill>
                <a:latin typeface="Trebuchet MS"/>
                <a:cs typeface="Trebuchet MS"/>
              </a:rPr>
              <a:t>Ama</a:t>
            </a:r>
            <a:r>
              <a:rPr sz="1600" spc="25" dirty="0">
                <a:solidFill>
                  <a:srgbClr val="FFFFFF"/>
                </a:solidFill>
                <a:latin typeface="Trebuchet MS"/>
                <a:cs typeface="Trebuchet MS"/>
              </a:rPr>
              <a:t>z</a:t>
            </a:r>
            <a:r>
              <a:rPr sz="1600" spc="65" dirty="0">
                <a:solidFill>
                  <a:srgbClr val="FFFFFF"/>
                </a:solidFill>
                <a:latin typeface="Trebuchet MS"/>
                <a:cs typeface="Trebuchet MS"/>
              </a:rPr>
              <a:t>on</a:t>
            </a:r>
            <a:r>
              <a:rPr sz="1600" spc="-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spc="4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1600" spc="130" dirty="0">
                <a:solidFill>
                  <a:srgbClr val="FFFFFF"/>
                </a:solidFill>
                <a:latin typeface="Trebuchet MS"/>
                <a:cs typeface="Trebuchet MS"/>
              </a:rPr>
              <a:t>DS</a:t>
            </a:r>
            <a:endParaRPr sz="1600">
              <a:latin typeface="Trebuchet MS"/>
              <a:cs typeface="Trebuchet MS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5591555" y="2086355"/>
            <a:ext cx="3436620" cy="711835"/>
            <a:chOff x="5591555" y="2086355"/>
            <a:chExt cx="3436620" cy="711835"/>
          </a:xfrm>
        </p:grpSpPr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591555" y="2086355"/>
              <a:ext cx="710184" cy="711708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316467" y="2086355"/>
              <a:ext cx="711707" cy="711708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5151882" y="4237990"/>
            <a:ext cx="433324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722880" algn="l"/>
              </a:tabLst>
            </a:pPr>
            <a:r>
              <a:rPr sz="1600" spc="45" dirty="0">
                <a:solidFill>
                  <a:srgbClr val="FFFFFF"/>
                </a:solidFill>
                <a:latin typeface="Trebuchet MS"/>
                <a:cs typeface="Trebuchet MS"/>
              </a:rPr>
              <a:t>Ama</a:t>
            </a:r>
            <a:r>
              <a:rPr sz="1600" spc="25" dirty="0">
                <a:solidFill>
                  <a:srgbClr val="FFFFFF"/>
                </a:solidFill>
                <a:latin typeface="Trebuchet MS"/>
                <a:cs typeface="Trebuchet MS"/>
              </a:rPr>
              <a:t>z</a:t>
            </a:r>
            <a:r>
              <a:rPr sz="1600" spc="65" dirty="0">
                <a:solidFill>
                  <a:srgbClr val="FFFFFF"/>
                </a:solidFill>
                <a:latin typeface="Trebuchet MS"/>
                <a:cs typeface="Trebuchet MS"/>
              </a:rPr>
              <a:t>on</a:t>
            </a:r>
            <a:r>
              <a:rPr sz="1600" spc="-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spc="4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1600" spc="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600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1600" spc="3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1600" spc="-5" dirty="0">
                <a:solidFill>
                  <a:srgbClr val="FFFFFF"/>
                </a:solidFill>
                <a:latin typeface="Trebuchet MS"/>
                <a:cs typeface="Trebuchet MS"/>
              </a:rPr>
              <a:t>hift</a:t>
            </a:r>
            <a:r>
              <a:rPr sz="1600" dirty="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sz="1600" spc="50" dirty="0">
                <a:solidFill>
                  <a:srgbClr val="FFFFFF"/>
                </a:solidFill>
                <a:latin typeface="Trebuchet MS"/>
                <a:cs typeface="Trebuchet MS"/>
              </a:rPr>
              <a:t>Amaz</a:t>
            </a:r>
            <a:r>
              <a:rPr sz="1600" spc="3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1600" spc="6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1600" spc="-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spc="35" dirty="0">
                <a:solidFill>
                  <a:srgbClr val="FFFFFF"/>
                </a:solidFill>
                <a:latin typeface="Trebuchet MS"/>
                <a:cs typeface="Trebuchet MS"/>
              </a:rPr>
              <a:t>Neptu</a:t>
            </a:r>
            <a:r>
              <a:rPr sz="1600" spc="2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1600" spc="-3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endParaRPr sz="1600">
              <a:latin typeface="Trebuchet MS"/>
              <a:cs typeface="Trebuchet MS"/>
            </a:endParaRPr>
          </a:p>
        </p:txBody>
      </p:sp>
      <p:pic>
        <p:nvPicPr>
          <p:cNvPr id="18" name="object 1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316468" y="3503676"/>
            <a:ext cx="711707" cy="710184"/>
          </a:xfrm>
          <a:prstGeom prst="rect">
            <a:avLst/>
          </a:prstGeom>
        </p:spPr>
      </p:pic>
      <p:sp>
        <p:nvSpPr>
          <p:cNvPr id="19" name="object 19"/>
          <p:cNvSpPr txBox="1"/>
          <p:nvPr/>
        </p:nvSpPr>
        <p:spPr>
          <a:xfrm>
            <a:off x="7755001" y="2874010"/>
            <a:ext cx="184975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1600" spc="45" dirty="0">
                <a:solidFill>
                  <a:srgbClr val="FFFFFF"/>
                </a:solidFill>
                <a:latin typeface="Trebuchet MS"/>
                <a:cs typeface="Trebuchet MS"/>
              </a:rPr>
              <a:t>Ama</a:t>
            </a:r>
            <a:r>
              <a:rPr sz="1600" spc="25" dirty="0">
                <a:solidFill>
                  <a:srgbClr val="FFFFFF"/>
                </a:solidFill>
                <a:latin typeface="Trebuchet MS"/>
                <a:cs typeface="Trebuchet MS"/>
              </a:rPr>
              <a:t>z</a:t>
            </a:r>
            <a:r>
              <a:rPr sz="1600" spc="65" dirty="0">
                <a:solidFill>
                  <a:srgbClr val="FFFFFF"/>
                </a:solidFill>
                <a:latin typeface="Trebuchet MS"/>
                <a:cs typeface="Trebuchet MS"/>
              </a:rPr>
              <a:t>on</a:t>
            </a:r>
            <a:r>
              <a:rPr sz="1600" spc="-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spc="70" dirty="0">
                <a:solidFill>
                  <a:srgbClr val="FFFFFF"/>
                </a:solidFill>
                <a:latin typeface="Trebuchet MS"/>
                <a:cs typeface="Trebuchet MS"/>
              </a:rPr>
              <a:t>DynamoDB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951482" y="4731258"/>
            <a:ext cx="8147684" cy="1169035"/>
          </a:xfrm>
          <a:prstGeom prst="rect">
            <a:avLst/>
          </a:prstGeom>
          <a:ln w="28955">
            <a:solidFill>
              <a:srgbClr val="FF6900"/>
            </a:solidFill>
          </a:ln>
        </p:spPr>
        <p:txBody>
          <a:bodyPr vert="horz" wrap="square" lIns="0" tIns="156845" rIns="0" bIns="0" rtlCol="0">
            <a:spAutoFit/>
          </a:bodyPr>
          <a:lstStyle/>
          <a:p>
            <a:pPr marL="315595">
              <a:lnSpc>
                <a:spcPct val="100000"/>
              </a:lnSpc>
              <a:spcBef>
                <a:spcPts val="1235"/>
              </a:spcBef>
            </a:pPr>
            <a:r>
              <a:rPr sz="2400" spc="55" dirty="0">
                <a:solidFill>
                  <a:srgbClr val="FF6900"/>
                </a:solidFill>
                <a:latin typeface="Trebuchet MS"/>
                <a:cs typeface="Trebuchet MS"/>
              </a:rPr>
              <a:t>In-memory</a:t>
            </a:r>
            <a:r>
              <a:rPr sz="2400" spc="-160" dirty="0">
                <a:solidFill>
                  <a:srgbClr val="FF6900"/>
                </a:solidFill>
                <a:latin typeface="Trebuchet MS"/>
                <a:cs typeface="Trebuchet MS"/>
              </a:rPr>
              <a:t> </a:t>
            </a:r>
            <a:r>
              <a:rPr sz="2400" spc="10" dirty="0">
                <a:solidFill>
                  <a:srgbClr val="FF6900"/>
                </a:solidFill>
                <a:latin typeface="Trebuchet MS"/>
                <a:cs typeface="Trebuchet MS"/>
              </a:rPr>
              <a:t>data</a:t>
            </a:r>
            <a:endParaRPr sz="2400">
              <a:latin typeface="Trebuchet MS"/>
              <a:cs typeface="Trebuchet MS"/>
            </a:endParaRPr>
          </a:p>
          <a:p>
            <a:pPr marL="315595">
              <a:lnSpc>
                <a:spcPts val="2850"/>
              </a:lnSpc>
              <a:spcBef>
                <a:spcPts val="5"/>
              </a:spcBef>
            </a:pPr>
            <a:r>
              <a:rPr sz="2400" spc="10" dirty="0">
                <a:solidFill>
                  <a:srgbClr val="FF6900"/>
                </a:solidFill>
                <a:latin typeface="Trebuchet MS"/>
                <a:cs typeface="Trebuchet MS"/>
              </a:rPr>
              <a:t>store</a:t>
            </a:r>
            <a:r>
              <a:rPr sz="2400" spc="-114" dirty="0">
                <a:solidFill>
                  <a:srgbClr val="FF6900"/>
                </a:solidFill>
                <a:latin typeface="Trebuchet MS"/>
                <a:cs typeface="Trebuchet MS"/>
              </a:rPr>
              <a:t> </a:t>
            </a:r>
            <a:r>
              <a:rPr sz="2400" spc="55" dirty="0">
                <a:solidFill>
                  <a:srgbClr val="FF6900"/>
                </a:solidFill>
                <a:latin typeface="Trebuchet MS"/>
                <a:cs typeface="Trebuchet MS"/>
              </a:rPr>
              <a:t>and</a:t>
            </a:r>
            <a:r>
              <a:rPr sz="2400" spc="-114" dirty="0">
                <a:solidFill>
                  <a:srgbClr val="FF6900"/>
                </a:solidFill>
                <a:latin typeface="Trebuchet MS"/>
                <a:cs typeface="Trebuchet MS"/>
              </a:rPr>
              <a:t> </a:t>
            </a:r>
            <a:r>
              <a:rPr sz="2400" spc="-25" dirty="0">
                <a:solidFill>
                  <a:srgbClr val="FF6900"/>
                </a:solidFill>
                <a:latin typeface="Trebuchet MS"/>
                <a:cs typeface="Trebuchet MS"/>
              </a:rPr>
              <a:t>cache</a:t>
            </a:r>
            <a:endParaRPr sz="2400">
              <a:latin typeface="Trebuchet MS"/>
              <a:cs typeface="Trebuchet MS"/>
            </a:endParaRPr>
          </a:p>
          <a:p>
            <a:pPr marR="492759" algn="r">
              <a:lnSpc>
                <a:spcPts val="1889"/>
              </a:lnSpc>
            </a:pPr>
            <a:r>
              <a:rPr sz="1600" spc="50" dirty="0">
                <a:solidFill>
                  <a:srgbClr val="FFFFFF"/>
                </a:solidFill>
                <a:latin typeface="Trebuchet MS"/>
                <a:cs typeface="Trebuchet MS"/>
              </a:rPr>
              <a:t>Amazon</a:t>
            </a:r>
            <a:r>
              <a:rPr sz="16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Trebuchet MS"/>
                <a:cs typeface="Trebuchet MS"/>
              </a:rPr>
              <a:t>ElastiCache</a:t>
            </a:r>
            <a:endParaRPr sz="1600">
              <a:latin typeface="Trebuchet MS"/>
              <a:cs typeface="Trebuchet MS"/>
            </a:endParaRPr>
          </a:p>
        </p:txBody>
      </p:sp>
      <p:pic>
        <p:nvPicPr>
          <p:cNvPr id="21" name="object 2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316468" y="4812791"/>
            <a:ext cx="711707" cy="710184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650DA-BBAD-407D-92BB-BD729F3250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228600"/>
            <a:ext cx="10668000" cy="574675"/>
          </a:xfrm>
        </p:spPr>
        <p:txBody>
          <a:bodyPr/>
          <a:lstStyle/>
          <a:p>
            <a:r>
              <a:rPr lang="en-US" dirty="0"/>
              <a:t>Creating Database using MariaDB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DF34C5-0413-4D4E-90B9-E6351D1BC4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25F7C86-2705-4306-916A-D0A44CB119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2" y="990600"/>
            <a:ext cx="12177836" cy="5867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4240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94182" y="1703273"/>
            <a:ext cx="6315710" cy="1489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600" b="1" spc="-300" dirty="0">
                <a:latin typeface="Trebuchet MS"/>
                <a:cs typeface="Trebuchet MS"/>
              </a:rPr>
              <a:t>T</a:t>
            </a:r>
            <a:r>
              <a:rPr sz="9600" b="1" spc="55" dirty="0">
                <a:latin typeface="Trebuchet MS"/>
                <a:cs typeface="Trebuchet MS"/>
              </a:rPr>
              <a:t>h</a:t>
            </a:r>
            <a:r>
              <a:rPr sz="9600" b="1" spc="20" dirty="0">
                <a:latin typeface="Trebuchet MS"/>
                <a:cs typeface="Trebuchet MS"/>
              </a:rPr>
              <a:t>a</a:t>
            </a:r>
            <a:r>
              <a:rPr sz="9600" b="1" spc="80" dirty="0">
                <a:latin typeface="Trebuchet MS"/>
                <a:cs typeface="Trebuchet MS"/>
              </a:rPr>
              <a:t>n</a:t>
            </a:r>
            <a:r>
              <a:rPr sz="9600" b="1" spc="795" dirty="0">
                <a:latin typeface="Trebuchet MS"/>
                <a:cs typeface="Trebuchet MS"/>
              </a:rPr>
              <a:t>k</a:t>
            </a:r>
            <a:r>
              <a:rPr sz="9600" b="1" spc="-1110" dirty="0">
                <a:latin typeface="Trebuchet MS"/>
                <a:cs typeface="Trebuchet MS"/>
              </a:rPr>
              <a:t> </a:t>
            </a:r>
            <a:r>
              <a:rPr sz="9600" b="1" spc="-30" dirty="0">
                <a:latin typeface="Trebuchet MS"/>
                <a:cs typeface="Trebuchet MS"/>
              </a:rPr>
              <a:t>y</a:t>
            </a:r>
            <a:r>
              <a:rPr sz="9600" b="1" spc="120" dirty="0">
                <a:latin typeface="Trebuchet MS"/>
                <a:cs typeface="Trebuchet MS"/>
              </a:rPr>
              <a:t>o</a:t>
            </a:r>
            <a:r>
              <a:rPr sz="9600" b="1" dirty="0">
                <a:latin typeface="Trebuchet MS"/>
                <a:cs typeface="Trebuchet MS"/>
              </a:rPr>
              <a:t>u</a:t>
            </a:r>
            <a:r>
              <a:rPr sz="9600" b="1" spc="-395" dirty="0">
                <a:latin typeface="Trebuchet MS"/>
                <a:cs typeface="Trebuchet MS"/>
              </a:rPr>
              <a:t>!</a:t>
            </a:r>
            <a:endParaRPr sz="96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1F58AB-80DE-4EE5-BC2F-0ED407B0E9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152400"/>
            <a:ext cx="10363200" cy="553998"/>
          </a:xfrm>
        </p:spPr>
        <p:txBody>
          <a:bodyPr/>
          <a:lstStyle/>
          <a:p>
            <a:pPr algn="ctr"/>
            <a:r>
              <a:rPr lang="en-US" u="sng" dirty="0"/>
              <a:t>TOPIC</a:t>
            </a:r>
            <a:endParaRPr lang="en-IN" u="sng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8C7276-0D66-4C8D-B5C0-BAEB23E64FF8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609600" y="838201"/>
            <a:ext cx="10210800" cy="5638800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sz="1800" dirty="0"/>
              <a:t>VIRTUAL MACHINES VS PHYSICAL SERVERS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dirty="0"/>
              <a:t>AMAZON VIRTUAL PRIVATE CLOUD(AMAZON VPC)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dirty="0"/>
              <a:t>SHARED RESPONSIBILITY MODEL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dirty="0"/>
              <a:t>WHAT IS SERVERLESS COMPUTING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dirty="0"/>
              <a:t>SERVERLESS APPLICATION USE CASES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dirty="0"/>
              <a:t>AMAZON ELASTIC COMPUTE CLOUD(AMAZON EC2)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dirty="0"/>
              <a:t>BENEFITS OF EC2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dirty="0"/>
              <a:t>AMAZON EC2 PRICING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dirty="0"/>
              <a:t>ELASTIC LOAD BALANCING(ELB)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dirty="0"/>
              <a:t>AWS LAMBDA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dirty="0"/>
              <a:t>AMAZON S3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dirty="0"/>
              <a:t>CHOOSING A REGION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dirty="0"/>
              <a:t>AMAZON S3 GLACIER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dirty="0"/>
              <a:t>AMAZON ELASTIC BLOCK STORE(AMAZON EBS)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spc="295" dirty="0"/>
              <a:t>A</a:t>
            </a:r>
            <a:r>
              <a:rPr lang="en-US" sz="1800" b="1" spc="295" dirty="0">
                <a:latin typeface="Trebuchet MS"/>
                <a:cs typeface="Trebuchet MS"/>
              </a:rPr>
              <a:t>WS</a:t>
            </a:r>
            <a:r>
              <a:rPr lang="en-US" sz="1800" b="1" spc="-415" dirty="0">
                <a:latin typeface="Trebuchet MS"/>
                <a:cs typeface="Trebuchet MS"/>
              </a:rPr>
              <a:t> </a:t>
            </a:r>
            <a:r>
              <a:rPr lang="en-US" sz="1800" b="1" spc="15" dirty="0">
                <a:latin typeface="Trebuchet MS"/>
                <a:cs typeface="Trebuchet MS"/>
              </a:rPr>
              <a:t>IDENTITY</a:t>
            </a:r>
            <a:r>
              <a:rPr lang="en-US" sz="1800" b="1" spc="-430" dirty="0">
                <a:latin typeface="Trebuchet MS"/>
                <a:cs typeface="Trebuchet MS"/>
              </a:rPr>
              <a:t> </a:t>
            </a:r>
            <a:r>
              <a:rPr lang="en-US" sz="1800" spc="85" dirty="0"/>
              <a:t>AND </a:t>
            </a:r>
            <a:r>
              <a:rPr lang="en-US" sz="1800" b="1" spc="-409" dirty="0">
                <a:latin typeface="Trebuchet MS"/>
                <a:cs typeface="Trebuchet MS"/>
              </a:rPr>
              <a:t> </a:t>
            </a:r>
            <a:r>
              <a:rPr lang="en-US" sz="1800" b="1" spc="-40" dirty="0">
                <a:latin typeface="Trebuchet MS"/>
                <a:cs typeface="Trebuchet MS"/>
              </a:rPr>
              <a:t>ACCESS</a:t>
            </a:r>
            <a:r>
              <a:rPr lang="en-US" sz="1800" spc="85" dirty="0"/>
              <a:t> MANAGEMENT</a:t>
            </a:r>
            <a:r>
              <a:rPr lang="en-US" sz="1800" b="1" spc="175" dirty="0">
                <a:latin typeface="Trebuchet MS"/>
                <a:cs typeface="Trebuchet MS"/>
              </a:rPr>
              <a:t>(IAM)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b="1" spc="185" dirty="0">
                <a:latin typeface="Trebuchet MS"/>
                <a:cs typeface="Trebuchet MS"/>
              </a:rPr>
              <a:t>AMAZON S3 ACCESS CONTROL : GENERAL</a:t>
            </a:r>
            <a:endParaRPr lang="en-US" sz="1800" dirty="0"/>
          </a:p>
          <a:p>
            <a:pPr marL="457200" indent="-457200">
              <a:buFont typeface="+mj-lt"/>
              <a:buAutoNum type="arabicPeriod"/>
            </a:pPr>
            <a:r>
              <a:rPr lang="en-US" sz="1800" dirty="0"/>
              <a:t>AWS DATABASE OPTIONS</a:t>
            </a:r>
          </a:p>
          <a:p>
            <a:endParaRPr lang="en-US" sz="2000" dirty="0"/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pPr marL="457200" indent="-457200">
              <a:buFont typeface="+mj-lt"/>
              <a:buAutoNum type="arabicPeriod"/>
            </a:pP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33058793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90500" cy="6858000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1011682" y="3831082"/>
            <a:ext cx="10170160" cy="2282190"/>
            <a:chOff x="1011682" y="3831082"/>
            <a:chExt cx="10170160" cy="228219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07336" y="4116324"/>
              <a:ext cx="993648" cy="993648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021842" y="3841242"/>
              <a:ext cx="10149840" cy="2261870"/>
            </a:xfrm>
            <a:custGeom>
              <a:avLst/>
              <a:gdLst/>
              <a:ahLst/>
              <a:cxnLst/>
              <a:rect l="l" t="t" r="r" b="b"/>
              <a:pathLst>
                <a:path w="10149840" h="2261870">
                  <a:moveTo>
                    <a:pt x="0" y="2261616"/>
                  </a:moveTo>
                  <a:lnTo>
                    <a:pt x="10149840" y="2261616"/>
                  </a:lnTo>
                  <a:lnTo>
                    <a:pt x="10149840" y="0"/>
                  </a:lnTo>
                  <a:lnTo>
                    <a:pt x="0" y="0"/>
                  </a:lnTo>
                  <a:lnTo>
                    <a:pt x="0" y="2261616"/>
                  </a:lnTo>
                  <a:close/>
                </a:path>
              </a:pathLst>
            </a:custGeom>
            <a:ln w="1981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82600" y="281762"/>
            <a:ext cx="859726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 spc="220" dirty="0">
                <a:latin typeface="Trebuchet MS"/>
                <a:cs typeface="Trebuchet MS"/>
              </a:rPr>
              <a:t>V</a:t>
            </a:r>
            <a:r>
              <a:rPr sz="4000" b="1" spc="-30" dirty="0">
                <a:latin typeface="Trebuchet MS"/>
                <a:cs typeface="Trebuchet MS"/>
              </a:rPr>
              <a:t>i</a:t>
            </a:r>
            <a:r>
              <a:rPr sz="4000" b="1" spc="-80" dirty="0">
                <a:latin typeface="Trebuchet MS"/>
                <a:cs typeface="Trebuchet MS"/>
              </a:rPr>
              <a:t>r</a:t>
            </a:r>
            <a:r>
              <a:rPr sz="4000" b="1" spc="-30" dirty="0">
                <a:latin typeface="Trebuchet MS"/>
                <a:cs typeface="Trebuchet MS"/>
              </a:rPr>
              <a:t>t</a:t>
            </a:r>
            <a:r>
              <a:rPr sz="4000" b="1" spc="20" dirty="0">
                <a:latin typeface="Trebuchet MS"/>
                <a:cs typeface="Trebuchet MS"/>
              </a:rPr>
              <a:t>u</a:t>
            </a:r>
            <a:r>
              <a:rPr sz="4000" b="1" spc="25" dirty="0">
                <a:latin typeface="Trebuchet MS"/>
                <a:cs typeface="Trebuchet MS"/>
              </a:rPr>
              <a:t>a</a:t>
            </a:r>
            <a:r>
              <a:rPr sz="4000" b="1" spc="215" dirty="0">
                <a:latin typeface="Trebuchet MS"/>
                <a:cs typeface="Trebuchet MS"/>
              </a:rPr>
              <a:t>l</a:t>
            </a:r>
            <a:r>
              <a:rPr sz="4000" b="1" spc="-425" dirty="0">
                <a:latin typeface="Trebuchet MS"/>
                <a:cs typeface="Trebuchet MS"/>
              </a:rPr>
              <a:t> </a:t>
            </a:r>
            <a:r>
              <a:rPr sz="4000" b="1" spc="220" dirty="0">
                <a:latin typeface="Trebuchet MS"/>
                <a:cs typeface="Trebuchet MS"/>
              </a:rPr>
              <a:t>m</a:t>
            </a:r>
            <a:r>
              <a:rPr sz="4000" b="1" spc="25" dirty="0">
                <a:latin typeface="Trebuchet MS"/>
                <a:cs typeface="Trebuchet MS"/>
              </a:rPr>
              <a:t>a</a:t>
            </a:r>
            <a:r>
              <a:rPr sz="4000" b="1" spc="-190" dirty="0">
                <a:latin typeface="Trebuchet MS"/>
                <a:cs typeface="Trebuchet MS"/>
              </a:rPr>
              <a:t>c</a:t>
            </a:r>
            <a:r>
              <a:rPr sz="4000" b="1" spc="45" dirty="0">
                <a:latin typeface="Trebuchet MS"/>
                <a:cs typeface="Trebuchet MS"/>
              </a:rPr>
              <a:t>h</a:t>
            </a:r>
            <a:r>
              <a:rPr sz="4000" b="1" spc="-30" dirty="0">
                <a:latin typeface="Trebuchet MS"/>
                <a:cs typeface="Trebuchet MS"/>
              </a:rPr>
              <a:t>i</a:t>
            </a:r>
            <a:r>
              <a:rPr sz="4000" b="1" spc="55" dirty="0">
                <a:latin typeface="Trebuchet MS"/>
                <a:cs typeface="Trebuchet MS"/>
              </a:rPr>
              <a:t>n</a:t>
            </a:r>
            <a:r>
              <a:rPr sz="4000" b="1" spc="-190" dirty="0">
                <a:latin typeface="Trebuchet MS"/>
                <a:cs typeface="Trebuchet MS"/>
              </a:rPr>
              <a:t>e</a:t>
            </a:r>
            <a:r>
              <a:rPr sz="4000" b="1" spc="120" dirty="0">
                <a:latin typeface="Trebuchet MS"/>
                <a:cs typeface="Trebuchet MS"/>
              </a:rPr>
              <a:t>s</a:t>
            </a:r>
            <a:r>
              <a:rPr sz="4000" b="1" spc="-400" dirty="0">
                <a:latin typeface="Trebuchet MS"/>
                <a:cs typeface="Trebuchet MS"/>
              </a:rPr>
              <a:t> </a:t>
            </a:r>
            <a:r>
              <a:rPr sz="4000" b="1" spc="20" dirty="0">
                <a:latin typeface="Trebuchet MS"/>
                <a:cs typeface="Trebuchet MS"/>
              </a:rPr>
              <a:t>v</a:t>
            </a:r>
            <a:r>
              <a:rPr sz="4000" b="1" spc="25" dirty="0">
                <a:latin typeface="Trebuchet MS"/>
                <a:cs typeface="Trebuchet MS"/>
              </a:rPr>
              <a:t>s</a:t>
            </a:r>
            <a:r>
              <a:rPr sz="4000" b="1" spc="-225" dirty="0">
                <a:latin typeface="Trebuchet MS"/>
                <a:cs typeface="Trebuchet MS"/>
              </a:rPr>
              <a:t>.</a:t>
            </a:r>
            <a:r>
              <a:rPr sz="4000" b="1" spc="-430" dirty="0">
                <a:latin typeface="Trebuchet MS"/>
                <a:cs typeface="Trebuchet MS"/>
              </a:rPr>
              <a:t> </a:t>
            </a:r>
            <a:r>
              <a:rPr sz="4000" b="1" spc="85" dirty="0">
                <a:latin typeface="Trebuchet MS"/>
                <a:cs typeface="Trebuchet MS"/>
              </a:rPr>
              <a:t>p</a:t>
            </a:r>
            <a:r>
              <a:rPr sz="4000" b="1" spc="45" dirty="0">
                <a:latin typeface="Trebuchet MS"/>
                <a:cs typeface="Trebuchet MS"/>
              </a:rPr>
              <a:t>h</a:t>
            </a:r>
            <a:r>
              <a:rPr sz="4000" b="1" spc="10" dirty="0">
                <a:latin typeface="Trebuchet MS"/>
                <a:cs typeface="Trebuchet MS"/>
              </a:rPr>
              <a:t>y</a:t>
            </a:r>
            <a:r>
              <a:rPr sz="4000" b="1" spc="25" dirty="0">
                <a:latin typeface="Trebuchet MS"/>
                <a:cs typeface="Trebuchet MS"/>
              </a:rPr>
              <a:t>s</a:t>
            </a:r>
            <a:r>
              <a:rPr sz="4000" b="1" spc="-30" dirty="0">
                <a:latin typeface="Trebuchet MS"/>
                <a:cs typeface="Trebuchet MS"/>
              </a:rPr>
              <a:t>i</a:t>
            </a:r>
            <a:r>
              <a:rPr sz="4000" b="1" spc="-190" dirty="0">
                <a:latin typeface="Trebuchet MS"/>
                <a:cs typeface="Trebuchet MS"/>
              </a:rPr>
              <a:t>c</a:t>
            </a:r>
            <a:r>
              <a:rPr sz="4000" b="1" spc="25" dirty="0">
                <a:latin typeface="Trebuchet MS"/>
                <a:cs typeface="Trebuchet MS"/>
              </a:rPr>
              <a:t>a</a:t>
            </a:r>
            <a:r>
              <a:rPr sz="4000" b="1" spc="215" dirty="0">
                <a:latin typeface="Trebuchet MS"/>
                <a:cs typeface="Trebuchet MS"/>
              </a:rPr>
              <a:t>l</a:t>
            </a:r>
            <a:r>
              <a:rPr sz="4000" b="1" spc="-409" dirty="0">
                <a:latin typeface="Trebuchet MS"/>
                <a:cs typeface="Trebuchet MS"/>
              </a:rPr>
              <a:t> </a:t>
            </a:r>
            <a:r>
              <a:rPr sz="4000" b="1" spc="25" dirty="0">
                <a:latin typeface="Trebuchet MS"/>
                <a:cs typeface="Trebuchet MS"/>
              </a:rPr>
              <a:t>s</a:t>
            </a:r>
            <a:r>
              <a:rPr sz="4000" b="1" spc="-190" dirty="0">
                <a:latin typeface="Trebuchet MS"/>
                <a:cs typeface="Trebuchet MS"/>
              </a:rPr>
              <a:t>e</a:t>
            </a:r>
            <a:r>
              <a:rPr sz="4000" b="1" spc="-80" dirty="0">
                <a:latin typeface="Trebuchet MS"/>
                <a:cs typeface="Trebuchet MS"/>
              </a:rPr>
              <a:t>r</a:t>
            </a:r>
            <a:r>
              <a:rPr sz="4000" b="1" spc="20" dirty="0">
                <a:latin typeface="Trebuchet MS"/>
                <a:cs typeface="Trebuchet MS"/>
              </a:rPr>
              <a:t>v</a:t>
            </a:r>
            <a:r>
              <a:rPr sz="4000" b="1" spc="-190" dirty="0">
                <a:latin typeface="Trebuchet MS"/>
                <a:cs typeface="Trebuchet MS"/>
              </a:rPr>
              <a:t>e</a:t>
            </a:r>
            <a:r>
              <a:rPr sz="4000" b="1" spc="-80" dirty="0">
                <a:latin typeface="Trebuchet MS"/>
                <a:cs typeface="Trebuchet MS"/>
              </a:rPr>
              <a:t>r</a:t>
            </a:r>
            <a:r>
              <a:rPr sz="4000" b="1" spc="120" dirty="0">
                <a:latin typeface="Trebuchet MS"/>
                <a:cs typeface="Trebuchet MS"/>
              </a:rPr>
              <a:t>s</a:t>
            </a:r>
            <a:endParaRPr sz="40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294889" y="1454023"/>
            <a:ext cx="8514715" cy="2069464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12700" marR="5080">
              <a:lnSpc>
                <a:spcPts val="3020"/>
              </a:lnSpc>
              <a:spcBef>
                <a:spcPts val="480"/>
              </a:spcBef>
            </a:pPr>
            <a:r>
              <a:rPr sz="2800" spc="90" dirty="0">
                <a:solidFill>
                  <a:srgbClr val="FFFFFF"/>
                </a:solidFill>
                <a:latin typeface="Trebuchet MS"/>
                <a:cs typeface="Trebuchet MS"/>
              </a:rPr>
              <a:t>Amazon</a:t>
            </a:r>
            <a:r>
              <a:rPr sz="28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85" dirty="0">
                <a:solidFill>
                  <a:srgbClr val="FFFFFF"/>
                </a:solidFill>
                <a:latin typeface="Trebuchet MS"/>
                <a:cs typeface="Trebuchet MS"/>
              </a:rPr>
              <a:t>EC2</a:t>
            </a:r>
            <a:r>
              <a:rPr sz="28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5" dirty="0">
                <a:solidFill>
                  <a:srgbClr val="FFFFFF"/>
                </a:solidFill>
                <a:latin typeface="Trebuchet MS"/>
                <a:cs typeface="Trebuchet MS"/>
              </a:rPr>
              <a:t>can</a:t>
            </a:r>
            <a:r>
              <a:rPr sz="2800" spc="-1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30" dirty="0">
                <a:solidFill>
                  <a:srgbClr val="FFFFFF"/>
                </a:solidFill>
                <a:latin typeface="Trebuchet MS"/>
                <a:cs typeface="Trebuchet MS"/>
              </a:rPr>
              <a:t>solve</a:t>
            </a:r>
            <a:r>
              <a:rPr sz="2800" spc="-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80" dirty="0">
                <a:solidFill>
                  <a:srgbClr val="FFFFFF"/>
                </a:solidFill>
                <a:latin typeface="Trebuchet MS"/>
                <a:cs typeface="Trebuchet MS"/>
              </a:rPr>
              <a:t>some</a:t>
            </a:r>
            <a:r>
              <a:rPr sz="28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50" dirty="0">
                <a:solidFill>
                  <a:srgbClr val="FFFFFF"/>
                </a:solidFill>
                <a:latin typeface="Trebuchet MS"/>
                <a:cs typeface="Trebuchet MS"/>
              </a:rPr>
              <a:t>problems</a:t>
            </a:r>
            <a:r>
              <a:rPr sz="28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5" dirty="0">
                <a:solidFill>
                  <a:srgbClr val="FFFFFF"/>
                </a:solidFill>
                <a:latin typeface="Trebuchet MS"/>
                <a:cs typeface="Trebuchet MS"/>
              </a:rPr>
              <a:t>that</a:t>
            </a:r>
            <a:r>
              <a:rPr sz="28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35" dirty="0">
                <a:solidFill>
                  <a:srgbClr val="FFFFFF"/>
                </a:solidFill>
                <a:latin typeface="Trebuchet MS"/>
                <a:cs typeface="Trebuchet MS"/>
              </a:rPr>
              <a:t>are</a:t>
            </a:r>
            <a:r>
              <a:rPr sz="280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45" dirty="0">
                <a:solidFill>
                  <a:srgbClr val="FFFFFF"/>
                </a:solidFill>
                <a:latin typeface="Trebuchet MS"/>
                <a:cs typeface="Trebuchet MS"/>
              </a:rPr>
              <a:t>more </a:t>
            </a:r>
            <a:r>
              <a:rPr sz="2800" spc="-8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25" dirty="0">
                <a:solidFill>
                  <a:srgbClr val="FFFFFF"/>
                </a:solidFill>
                <a:latin typeface="Trebuchet MS"/>
                <a:cs typeface="Trebuchet MS"/>
              </a:rPr>
              <a:t>difficult</a:t>
            </a:r>
            <a:r>
              <a:rPr sz="2800" spc="-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10" dirty="0">
                <a:solidFill>
                  <a:srgbClr val="FFFFFF"/>
                </a:solidFill>
                <a:latin typeface="Trebuchet MS"/>
                <a:cs typeface="Trebuchet MS"/>
              </a:rPr>
              <a:t>with</a:t>
            </a:r>
            <a:r>
              <a:rPr sz="28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55" dirty="0">
                <a:solidFill>
                  <a:srgbClr val="FFFFFF"/>
                </a:solidFill>
                <a:latin typeface="Trebuchet MS"/>
                <a:cs typeface="Trebuchet MS"/>
              </a:rPr>
              <a:t>an</a:t>
            </a:r>
            <a:r>
              <a:rPr sz="280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45" dirty="0">
                <a:solidFill>
                  <a:srgbClr val="FFFFFF"/>
                </a:solidFill>
                <a:latin typeface="Trebuchet MS"/>
                <a:cs typeface="Trebuchet MS"/>
              </a:rPr>
              <a:t>on-premises</a:t>
            </a:r>
            <a:r>
              <a:rPr sz="280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Trebuchet MS"/>
                <a:cs typeface="Trebuchet MS"/>
              </a:rPr>
              <a:t>server</a:t>
            </a:r>
            <a:endParaRPr sz="28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3300">
              <a:latin typeface="Trebuchet MS"/>
              <a:cs typeface="Trebuchet MS"/>
            </a:endParaRPr>
          </a:p>
          <a:p>
            <a:pPr marL="1522730">
              <a:lnSpc>
                <a:spcPct val="100000"/>
              </a:lnSpc>
              <a:spcBef>
                <a:spcPts val="2960"/>
              </a:spcBef>
            </a:pPr>
            <a:r>
              <a:rPr sz="2400" spc="85" dirty="0">
                <a:solidFill>
                  <a:srgbClr val="FFFFFF"/>
                </a:solidFill>
                <a:latin typeface="Trebuchet MS"/>
                <a:cs typeface="Trebuchet MS"/>
              </a:rPr>
              <a:t>When</a:t>
            </a:r>
            <a:r>
              <a:rPr sz="240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65" dirty="0">
                <a:solidFill>
                  <a:srgbClr val="FFFFFF"/>
                </a:solidFill>
                <a:latin typeface="Trebuchet MS"/>
                <a:cs typeface="Trebuchet MS"/>
              </a:rPr>
              <a:t>using</a:t>
            </a:r>
            <a:r>
              <a:rPr sz="240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30" dirty="0">
                <a:solidFill>
                  <a:srgbClr val="F1F4F4"/>
                </a:solidFill>
                <a:latin typeface="Trebuchet MS"/>
                <a:cs typeface="Trebuchet MS"/>
              </a:rPr>
              <a:t>disposable</a:t>
            </a:r>
            <a:r>
              <a:rPr sz="2400" spc="-85" dirty="0">
                <a:solidFill>
                  <a:srgbClr val="F1F4F4"/>
                </a:solidFill>
                <a:latin typeface="Trebuchet MS"/>
                <a:cs typeface="Trebuchet MS"/>
              </a:rPr>
              <a:t> </a:t>
            </a:r>
            <a:r>
              <a:rPr sz="2400" spc="5" dirty="0">
                <a:solidFill>
                  <a:srgbClr val="FFFFFF"/>
                </a:solidFill>
                <a:latin typeface="Trebuchet MS"/>
                <a:cs typeface="Trebuchet MS"/>
              </a:rPr>
              <a:t>resources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916557" y="5296661"/>
            <a:ext cx="1377315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6845" marR="5080" indent="-157480">
              <a:lnSpc>
                <a:spcPct val="100000"/>
              </a:lnSpc>
              <a:spcBef>
                <a:spcPts val="100"/>
              </a:spcBef>
            </a:pPr>
            <a:r>
              <a:rPr sz="2000" spc="35" dirty="0">
                <a:solidFill>
                  <a:srgbClr val="FFFFFF"/>
                </a:solidFill>
                <a:latin typeface="Trebuchet MS"/>
                <a:cs typeface="Trebuchet MS"/>
              </a:rPr>
              <a:t>Dat</a:t>
            </a:r>
            <a:r>
              <a:rPr sz="2000" spc="3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000" spc="40" dirty="0">
                <a:solidFill>
                  <a:srgbClr val="FFFFFF"/>
                </a:solidFill>
                <a:latin typeface="Trebuchet MS"/>
                <a:cs typeface="Trebuchet MS"/>
              </a:rPr>
              <a:t>-</a:t>
            </a:r>
            <a:r>
              <a:rPr sz="2000" spc="-10" dirty="0">
                <a:solidFill>
                  <a:srgbClr val="FFFFFF"/>
                </a:solidFill>
                <a:latin typeface="Trebuchet MS"/>
                <a:cs typeface="Trebuchet MS"/>
              </a:rPr>
              <a:t>dr</a:t>
            </a:r>
            <a:r>
              <a:rPr sz="200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000" spc="5" dirty="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sz="2000" spc="-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000" spc="60" dirty="0">
                <a:solidFill>
                  <a:srgbClr val="FFFFFF"/>
                </a:solidFill>
                <a:latin typeface="Trebuchet MS"/>
                <a:cs typeface="Trebuchet MS"/>
              </a:rPr>
              <a:t>n  </a:t>
            </a:r>
            <a:r>
              <a:rPr sz="2000" spc="15" dirty="0">
                <a:solidFill>
                  <a:srgbClr val="FFFFFF"/>
                </a:solidFill>
                <a:latin typeface="Trebuchet MS"/>
                <a:cs typeface="Trebuchet MS"/>
              </a:rPr>
              <a:t>decisions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548629" y="5296661"/>
            <a:ext cx="1108710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indent="217804">
              <a:lnSpc>
                <a:spcPct val="100000"/>
              </a:lnSpc>
              <a:spcBef>
                <a:spcPts val="100"/>
              </a:spcBef>
            </a:pPr>
            <a:r>
              <a:rPr sz="2000" spc="35" dirty="0">
                <a:solidFill>
                  <a:srgbClr val="FFFFFF"/>
                </a:solidFill>
                <a:latin typeface="Trebuchet MS"/>
                <a:cs typeface="Trebuchet MS"/>
              </a:rPr>
              <a:t>Quick </a:t>
            </a:r>
            <a:r>
              <a:rPr sz="2000" spc="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FFFFFF"/>
                </a:solidFill>
                <a:latin typeface="Trebuchet MS"/>
                <a:cs typeface="Trebuchet MS"/>
              </a:rPr>
              <a:t>iterations</a:t>
            </a:r>
            <a:endParaRPr sz="2000">
              <a:latin typeface="Trebuchet MS"/>
              <a:cs typeface="Trebuchet MS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5596128" y="4107179"/>
            <a:ext cx="4493260" cy="998219"/>
            <a:chOff x="5596128" y="4107179"/>
            <a:chExt cx="4493260" cy="998219"/>
          </a:xfrm>
        </p:grpSpPr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596128" y="4107179"/>
              <a:ext cx="999744" cy="998219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098280" y="4116323"/>
              <a:ext cx="990600" cy="989076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8842247" y="5296661"/>
            <a:ext cx="1518920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6379" marR="5080" indent="-247015">
              <a:lnSpc>
                <a:spcPct val="100000"/>
              </a:lnSpc>
              <a:spcBef>
                <a:spcPts val="100"/>
              </a:spcBef>
            </a:pPr>
            <a:r>
              <a:rPr sz="2000" spc="-25" dirty="0">
                <a:solidFill>
                  <a:srgbClr val="FFFFFF"/>
                </a:solidFill>
                <a:latin typeface="Trebuchet MS"/>
                <a:cs typeface="Trebuchet MS"/>
              </a:rPr>
              <a:t>Free</a:t>
            </a:r>
            <a:r>
              <a:rPr sz="2000" spc="-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30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2000" spc="-1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35" dirty="0">
                <a:solidFill>
                  <a:srgbClr val="FFFFFF"/>
                </a:solidFill>
                <a:latin typeface="Trebuchet MS"/>
                <a:cs typeface="Trebuchet MS"/>
              </a:rPr>
              <a:t>make </a:t>
            </a:r>
            <a:r>
              <a:rPr sz="2000" spc="-5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20" dirty="0">
                <a:solidFill>
                  <a:srgbClr val="FFFFFF"/>
                </a:solidFill>
                <a:latin typeface="Trebuchet MS"/>
                <a:cs typeface="Trebuchet MS"/>
              </a:rPr>
              <a:t>mistakes</a:t>
            </a:r>
            <a:endParaRPr sz="2000">
              <a:latin typeface="Trebuchet MS"/>
              <a:cs typeface="Trebuchet MS"/>
            </a:endParaRPr>
          </a:p>
        </p:txBody>
      </p:sp>
      <p:pic>
        <p:nvPicPr>
          <p:cNvPr id="15" name="object 1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58368" y="1487424"/>
            <a:ext cx="1280159" cy="128016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FBE64-F13B-44D0-A9B7-4EE837B532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8468" y="399721"/>
            <a:ext cx="7173532" cy="667080"/>
          </a:xfrm>
        </p:spPr>
        <p:txBody>
          <a:bodyPr/>
          <a:lstStyle/>
          <a:p>
            <a:r>
              <a:rPr lang="en-US" dirty="0"/>
              <a:t>Creating virtual server in Windows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853F9B-64B1-4E18-B71D-72C55FAAF4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32" y="152401"/>
            <a:ext cx="4789868" cy="861774"/>
          </a:xfrm>
        </p:spPr>
        <p:txBody>
          <a:bodyPr/>
          <a:lstStyle/>
          <a:p>
            <a:r>
              <a:rPr lang="en-US" dirty="0"/>
              <a:t>Creating virtual server in Linux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4DDB448-6A69-434C-9AA2-8EA5D4C9B6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71" y="1179778"/>
            <a:ext cx="6569964" cy="56782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0577B3E-723B-4B1C-8CFB-F5EEDCA5EA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8468" y="1185145"/>
            <a:ext cx="7162800" cy="5678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3265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90500" cy="685800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82600" y="281762"/>
            <a:ext cx="1047750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 spc="185" dirty="0">
                <a:latin typeface="Trebuchet MS"/>
                <a:cs typeface="Trebuchet MS"/>
              </a:rPr>
              <a:t>A</a:t>
            </a:r>
            <a:r>
              <a:rPr sz="4000" b="1" spc="220" dirty="0">
                <a:latin typeface="Trebuchet MS"/>
                <a:cs typeface="Trebuchet MS"/>
              </a:rPr>
              <a:t>m</a:t>
            </a:r>
            <a:r>
              <a:rPr sz="4000" b="1" spc="25" dirty="0">
                <a:latin typeface="Trebuchet MS"/>
                <a:cs typeface="Trebuchet MS"/>
              </a:rPr>
              <a:t>a</a:t>
            </a:r>
            <a:r>
              <a:rPr sz="4000" b="1" spc="-215" dirty="0">
                <a:latin typeface="Trebuchet MS"/>
                <a:cs typeface="Trebuchet MS"/>
              </a:rPr>
              <a:t>z</a:t>
            </a:r>
            <a:r>
              <a:rPr sz="4000" b="1" spc="75" dirty="0">
                <a:latin typeface="Trebuchet MS"/>
                <a:cs typeface="Trebuchet MS"/>
              </a:rPr>
              <a:t>o</a:t>
            </a:r>
            <a:r>
              <a:rPr sz="4000" b="1" spc="155" dirty="0">
                <a:latin typeface="Trebuchet MS"/>
                <a:cs typeface="Trebuchet MS"/>
              </a:rPr>
              <a:t>n</a:t>
            </a:r>
            <a:r>
              <a:rPr sz="4000" b="1" spc="-415" dirty="0">
                <a:latin typeface="Trebuchet MS"/>
                <a:cs typeface="Trebuchet MS"/>
              </a:rPr>
              <a:t> </a:t>
            </a:r>
            <a:r>
              <a:rPr sz="4000" b="1" spc="220" dirty="0">
                <a:latin typeface="Trebuchet MS"/>
                <a:cs typeface="Trebuchet MS"/>
              </a:rPr>
              <a:t>V</a:t>
            </a:r>
            <a:r>
              <a:rPr sz="4000" b="1" spc="-30" dirty="0">
                <a:latin typeface="Trebuchet MS"/>
                <a:cs typeface="Trebuchet MS"/>
              </a:rPr>
              <a:t>i</a:t>
            </a:r>
            <a:r>
              <a:rPr sz="4000" b="1" spc="-80" dirty="0">
                <a:latin typeface="Trebuchet MS"/>
                <a:cs typeface="Trebuchet MS"/>
              </a:rPr>
              <a:t>r</a:t>
            </a:r>
            <a:r>
              <a:rPr sz="4000" b="1" spc="-30" dirty="0">
                <a:latin typeface="Trebuchet MS"/>
                <a:cs typeface="Trebuchet MS"/>
              </a:rPr>
              <a:t>t</a:t>
            </a:r>
            <a:r>
              <a:rPr sz="4000" b="1" spc="20" dirty="0">
                <a:latin typeface="Trebuchet MS"/>
                <a:cs typeface="Trebuchet MS"/>
              </a:rPr>
              <a:t>u</a:t>
            </a:r>
            <a:r>
              <a:rPr sz="4000" b="1" spc="25" dirty="0">
                <a:latin typeface="Trebuchet MS"/>
                <a:cs typeface="Trebuchet MS"/>
              </a:rPr>
              <a:t>a</a:t>
            </a:r>
            <a:r>
              <a:rPr sz="4000" b="1" spc="215" dirty="0">
                <a:latin typeface="Trebuchet MS"/>
                <a:cs typeface="Trebuchet MS"/>
              </a:rPr>
              <a:t>l</a:t>
            </a:r>
            <a:r>
              <a:rPr sz="4000" b="1" spc="-425" dirty="0">
                <a:latin typeface="Trebuchet MS"/>
                <a:cs typeface="Trebuchet MS"/>
              </a:rPr>
              <a:t> </a:t>
            </a:r>
            <a:r>
              <a:rPr sz="4000" b="1" spc="95" dirty="0">
                <a:latin typeface="Trebuchet MS"/>
                <a:cs typeface="Trebuchet MS"/>
              </a:rPr>
              <a:t>P</a:t>
            </a:r>
            <a:r>
              <a:rPr sz="4000" b="1" spc="-80" dirty="0">
                <a:latin typeface="Trebuchet MS"/>
                <a:cs typeface="Trebuchet MS"/>
              </a:rPr>
              <a:t>r</a:t>
            </a:r>
            <a:r>
              <a:rPr sz="4000" b="1" spc="-30" dirty="0">
                <a:latin typeface="Trebuchet MS"/>
                <a:cs typeface="Trebuchet MS"/>
              </a:rPr>
              <a:t>i</a:t>
            </a:r>
            <a:r>
              <a:rPr sz="4000" b="1" spc="20" dirty="0">
                <a:latin typeface="Trebuchet MS"/>
                <a:cs typeface="Trebuchet MS"/>
              </a:rPr>
              <a:t>v</a:t>
            </a:r>
            <a:r>
              <a:rPr sz="4000" b="1" spc="25" dirty="0">
                <a:latin typeface="Trebuchet MS"/>
                <a:cs typeface="Trebuchet MS"/>
              </a:rPr>
              <a:t>a</a:t>
            </a:r>
            <a:r>
              <a:rPr sz="4000" b="1" spc="-30" dirty="0">
                <a:latin typeface="Trebuchet MS"/>
                <a:cs typeface="Trebuchet MS"/>
              </a:rPr>
              <a:t>t</a:t>
            </a:r>
            <a:r>
              <a:rPr sz="4000" b="1" spc="-85" dirty="0">
                <a:latin typeface="Trebuchet MS"/>
                <a:cs typeface="Trebuchet MS"/>
              </a:rPr>
              <a:t>e</a:t>
            </a:r>
            <a:r>
              <a:rPr sz="4000" b="1" spc="-425" dirty="0">
                <a:latin typeface="Trebuchet MS"/>
                <a:cs typeface="Trebuchet MS"/>
              </a:rPr>
              <a:t> </a:t>
            </a:r>
            <a:r>
              <a:rPr sz="4000" b="1" spc="-65" dirty="0">
                <a:latin typeface="Trebuchet MS"/>
                <a:cs typeface="Trebuchet MS"/>
              </a:rPr>
              <a:t>C</a:t>
            </a:r>
            <a:r>
              <a:rPr sz="4000" b="1" spc="120" dirty="0">
                <a:latin typeface="Trebuchet MS"/>
                <a:cs typeface="Trebuchet MS"/>
              </a:rPr>
              <a:t>l</a:t>
            </a:r>
            <a:r>
              <a:rPr sz="4000" b="1" spc="75" dirty="0">
                <a:latin typeface="Trebuchet MS"/>
                <a:cs typeface="Trebuchet MS"/>
              </a:rPr>
              <a:t>o</a:t>
            </a:r>
            <a:r>
              <a:rPr sz="4000" b="1" spc="20" dirty="0">
                <a:latin typeface="Trebuchet MS"/>
                <a:cs typeface="Trebuchet MS"/>
              </a:rPr>
              <a:t>u</a:t>
            </a:r>
            <a:r>
              <a:rPr sz="4000" b="1" spc="180" dirty="0">
                <a:latin typeface="Trebuchet MS"/>
                <a:cs typeface="Trebuchet MS"/>
              </a:rPr>
              <a:t>d</a:t>
            </a:r>
            <a:r>
              <a:rPr sz="4000" b="1" spc="-430" dirty="0">
                <a:latin typeface="Trebuchet MS"/>
                <a:cs typeface="Trebuchet MS"/>
              </a:rPr>
              <a:t> </a:t>
            </a:r>
            <a:r>
              <a:rPr sz="4000" b="1" spc="-35" dirty="0">
                <a:latin typeface="Trebuchet MS"/>
                <a:cs typeface="Trebuchet MS"/>
              </a:rPr>
              <a:t>(</a:t>
            </a:r>
            <a:r>
              <a:rPr sz="4000" b="1" spc="185" dirty="0">
                <a:latin typeface="Trebuchet MS"/>
                <a:cs typeface="Trebuchet MS"/>
              </a:rPr>
              <a:t>A</a:t>
            </a:r>
            <a:r>
              <a:rPr sz="4000" b="1" spc="220" dirty="0">
                <a:latin typeface="Trebuchet MS"/>
                <a:cs typeface="Trebuchet MS"/>
              </a:rPr>
              <a:t>m</a:t>
            </a:r>
            <a:r>
              <a:rPr sz="4000" b="1" spc="25" dirty="0">
                <a:latin typeface="Trebuchet MS"/>
                <a:cs typeface="Trebuchet MS"/>
              </a:rPr>
              <a:t>a</a:t>
            </a:r>
            <a:r>
              <a:rPr sz="4000" b="1" spc="-215" dirty="0">
                <a:latin typeface="Trebuchet MS"/>
                <a:cs typeface="Trebuchet MS"/>
              </a:rPr>
              <a:t>z</a:t>
            </a:r>
            <a:r>
              <a:rPr sz="4000" b="1" spc="75" dirty="0">
                <a:latin typeface="Trebuchet MS"/>
                <a:cs typeface="Trebuchet MS"/>
              </a:rPr>
              <a:t>o</a:t>
            </a:r>
            <a:r>
              <a:rPr sz="4000" b="1" spc="155" dirty="0">
                <a:latin typeface="Trebuchet MS"/>
                <a:cs typeface="Trebuchet MS"/>
              </a:rPr>
              <a:t>n</a:t>
            </a:r>
            <a:r>
              <a:rPr sz="4000" b="1" spc="-430" dirty="0">
                <a:latin typeface="Trebuchet MS"/>
                <a:cs typeface="Trebuchet MS"/>
              </a:rPr>
              <a:t> </a:t>
            </a:r>
            <a:r>
              <a:rPr sz="4000" b="1" spc="220" dirty="0">
                <a:latin typeface="Trebuchet MS"/>
                <a:cs typeface="Trebuchet MS"/>
              </a:rPr>
              <a:t>V</a:t>
            </a:r>
            <a:r>
              <a:rPr sz="4000" b="1" spc="95" dirty="0">
                <a:latin typeface="Trebuchet MS"/>
                <a:cs typeface="Trebuchet MS"/>
              </a:rPr>
              <a:t>P</a:t>
            </a:r>
            <a:r>
              <a:rPr sz="4000" b="1" spc="-65" dirty="0">
                <a:latin typeface="Trebuchet MS"/>
                <a:cs typeface="Trebuchet MS"/>
              </a:rPr>
              <a:t>C</a:t>
            </a:r>
            <a:r>
              <a:rPr sz="4000" b="1" spc="65" dirty="0">
                <a:latin typeface="Trebuchet MS"/>
                <a:cs typeface="Trebuchet MS"/>
              </a:rPr>
              <a:t>)</a:t>
            </a:r>
            <a:endParaRPr sz="40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96062" y="1692401"/>
            <a:ext cx="2886710" cy="4044950"/>
          </a:xfrm>
          <a:prstGeom prst="rect">
            <a:avLst/>
          </a:prstGeom>
          <a:ln w="50292">
            <a:solidFill>
              <a:srgbClr val="F1F4F4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3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3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3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3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4250">
              <a:latin typeface="Times New Roman"/>
              <a:cs typeface="Times New Roman"/>
            </a:endParaRPr>
          </a:p>
          <a:p>
            <a:pPr marL="1113790" marR="845819" indent="-306705">
              <a:lnSpc>
                <a:spcPct val="100000"/>
              </a:lnSpc>
              <a:spcBef>
                <a:spcPts val="5"/>
              </a:spcBef>
            </a:pPr>
            <a:r>
              <a:rPr sz="2600" spc="114" dirty="0">
                <a:solidFill>
                  <a:srgbClr val="FFFFFF"/>
                </a:solidFill>
                <a:latin typeface="Trebuchet MS"/>
                <a:cs typeface="Trebuchet MS"/>
              </a:rPr>
              <a:t>Am</a:t>
            </a:r>
            <a:r>
              <a:rPr sz="2600" spc="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600" spc="65" dirty="0">
                <a:solidFill>
                  <a:srgbClr val="FFFFFF"/>
                </a:solidFill>
                <a:latin typeface="Trebuchet MS"/>
                <a:cs typeface="Trebuchet MS"/>
              </a:rPr>
              <a:t>zon  </a:t>
            </a:r>
            <a:r>
              <a:rPr sz="2600" spc="90" dirty="0">
                <a:solidFill>
                  <a:srgbClr val="FFFFFF"/>
                </a:solidFill>
                <a:latin typeface="Trebuchet MS"/>
                <a:cs typeface="Trebuchet MS"/>
              </a:rPr>
              <a:t>VPC</a:t>
            </a:r>
            <a:endParaRPr sz="2600">
              <a:latin typeface="Trebuchet MS"/>
              <a:cs typeface="Trebuchet MS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87552" y="2188464"/>
            <a:ext cx="1834896" cy="1834895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6363080" y="3720541"/>
            <a:ext cx="1835785" cy="94106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2000" spc="25" dirty="0">
                <a:solidFill>
                  <a:srgbClr val="FFFFFF"/>
                </a:solidFill>
                <a:latin typeface="Trebuchet MS"/>
                <a:cs typeface="Trebuchet MS"/>
              </a:rPr>
              <a:t>Provides</a:t>
            </a:r>
            <a:r>
              <a:rPr sz="2000" spc="-1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10" dirty="0">
                <a:solidFill>
                  <a:srgbClr val="FFFFFF"/>
                </a:solidFill>
                <a:latin typeface="Trebuchet MS"/>
                <a:cs typeface="Trebuchet MS"/>
              </a:rPr>
              <a:t>logical </a:t>
            </a:r>
            <a:r>
              <a:rPr sz="2000" spc="-5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15" dirty="0">
                <a:solidFill>
                  <a:srgbClr val="FFFFFF"/>
                </a:solidFill>
                <a:latin typeface="Trebuchet MS"/>
                <a:cs typeface="Trebuchet MS"/>
              </a:rPr>
              <a:t>isolation </a:t>
            </a:r>
            <a:r>
              <a:rPr sz="2000" spc="20" dirty="0">
                <a:solidFill>
                  <a:srgbClr val="FFFFFF"/>
                </a:solidFill>
                <a:latin typeface="Trebuchet MS"/>
                <a:cs typeface="Trebuchet MS"/>
              </a:rPr>
              <a:t>for </a:t>
            </a:r>
            <a:r>
              <a:rPr sz="2000" spc="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35" dirty="0">
                <a:solidFill>
                  <a:srgbClr val="FFFFFF"/>
                </a:solidFill>
                <a:latin typeface="Trebuchet MS"/>
                <a:cs typeface="Trebuchet MS"/>
              </a:rPr>
              <a:t>your</a:t>
            </a:r>
            <a:r>
              <a:rPr sz="2000" spc="-1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35" dirty="0">
                <a:solidFill>
                  <a:srgbClr val="FFFFFF"/>
                </a:solidFill>
                <a:latin typeface="Trebuchet MS"/>
                <a:cs typeface="Trebuchet MS"/>
              </a:rPr>
              <a:t>workloads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374129" y="1724405"/>
            <a:ext cx="768350" cy="1732914"/>
          </a:xfrm>
          <a:custGeom>
            <a:avLst/>
            <a:gdLst/>
            <a:ahLst/>
            <a:cxnLst/>
            <a:rect l="l" t="t" r="r" b="b"/>
            <a:pathLst>
              <a:path w="768350" h="1732914">
                <a:moveTo>
                  <a:pt x="0" y="75438"/>
                </a:moveTo>
                <a:lnTo>
                  <a:pt x="5929" y="46077"/>
                </a:lnTo>
                <a:lnTo>
                  <a:pt x="22098" y="22098"/>
                </a:lnTo>
                <a:lnTo>
                  <a:pt x="46077" y="5929"/>
                </a:lnTo>
                <a:lnTo>
                  <a:pt x="75437" y="0"/>
                </a:lnTo>
                <a:lnTo>
                  <a:pt x="692658" y="0"/>
                </a:lnTo>
                <a:lnTo>
                  <a:pt x="722018" y="5929"/>
                </a:lnTo>
                <a:lnTo>
                  <a:pt x="745998" y="22098"/>
                </a:lnTo>
                <a:lnTo>
                  <a:pt x="762166" y="46077"/>
                </a:lnTo>
                <a:lnTo>
                  <a:pt x="768096" y="75438"/>
                </a:lnTo>
                <a:lnTo>
                  <a:pt x="768096" y="1657350"/>
                </a:lnTo>
                <a:lnTo>
                  <a:pt x="762166" y="1686710"/>
                </a:lnTo>
                <a:lnTo>
                  <a:pt x="745998" y="1710690"/>
                </a:lnTo>
                <a:lnTo>
                  <a:pt x="722018" y="1726858"/>
                </a:lnTo>
                <a:lnTo>
                  <a:pt x="692658" y="1732788"/>
                </a:lnTo>
                <a:lnTo>
                  <a:pt x="75437" y="1732788"/>
                </a:lnTo>
                <a:lnTo>
                  <a:pt x="46077" y="1726858"/>
                </a:lnTo>
                <a:lnTo>
                  <a:pt x="22098" y="1710690"/>
                </a:lnTo>
                <a:lnTo>
                  <a:pt x="5929" y="1686710"/>
                </a:lnTo>
                <a:lnTo>
                  <a:pt x="0" y="1657350"/>
                </a:lnTo>
                <a:lnTo>
                  <a:pt x="0" y="75438"/>
                </a:lnTo>
                <a:close/>
              </a:path>
            </a:pathLst>
          </a:custGeom>
          <a:ln w="19812">
            <a:solidFill>
              <a:srgbClr val="FFFFFF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290054" y="1724405"/>
            <a:ext cx="769620" cy="1732914"/>
          </a:xfrm>
          <a:custGeom>
            <a:avLst/>
            <a:gdLst/>
            <a:ahLst/>
            <a:cxnLst/>
            <a:rect l="l" t="t" r="r" b="b"/>
            <a:pathLst>
              <a:path w="769620" h="1732914">
                <a:moveTo>
                  <a:pt x="0" y="75565"/>
                </a:moveTo>
                <a:lnTo>
                  <a:pt x="5931" y="46130"/>
                </a:lnTo>
                <a:lnTo>
                  <a:pt x="22113" y="22113"/>
                </a:lnTo>
                <a:lnTo>
                  <a:pt x="46130" y="5931"/>
                </a:lnTo>
                <a:lnTo>
                  <a:pt x="75565" y="0"/>
                </a:lnTo>
                <a:lnTo>
                  <a:pt x="694054" y="0"/>
                </a:lnTo>
                <a:lnTo>
                  <a:pt x="723489" y="5931"/>
                </a:lnTo>
                <a:lnTo>
                  <a:pt x="747506" y="22113"/>
                </a:lnTo>
                <a:lnTo>
                  <a:pt x="763688" y="46130"/>
                </a:lnTo>
                <a:lnTo>
                  <a:pt x="769620" y="75565"/>
                </a:lnTo>
                <a:lnTo>
                  <a:pt x="769620" y="1657223"/>
                </a:lnTo>
                <a:lnTo>
                  <a:pt x="763688" y="1686657"/>
                </a:lnTo>
                <a:lnTo>
                  <a:pt x="747506" y="1710674"/>
                </a:lnTo>
                <a:lnTo>
                  <a:pt x="723489" y="1726856"/>
                </a:lnTo>
                <a:lnTo>
                  <a:pt x="694054" y="1732788"/>
                </a:lnTo>
                <a:lnTo>
                  <a:pt x="75565" y="1732788"/>
                </a:lnTo>
                <a:lnTo>
                  <a:pt x="46130" y="1726856"/>
                </a:lnTo>
                <a:lnTo>
                  <a:pt x="22113" y="1710674"/>
                </a:lnTo>
                <a:lnTo>
                  <a:pt x="5931" y="1686657"/>
                </a:lnTo>
                <a:lnTo>
                  <a:pt x="0" y="1657223"/>
                </a:lnTo>
                <a:lnTo>
                  <a:pt x="0" y="75565"/>
                </a:lnTo>
                <a:close/>
              </a:path>
            </a:pathLst>
          </a:custGeom>
          <a:ln w="19812">
            <a:solidFill>
              <a:srgbClr val="FFFFFF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6548755" y="2406522"/>
            <a:ext cx="4203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25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1800" dirty="0">
                <a:solidFill>
                  <a:srgbClr val="FFFFFF"/>
                </a:solidFill>
                <a:latin typeface="Trebuchet MS"/>
                <a:cs typeface="Trebuchet MS"/>
              </a:rPr>
              <a:t>ev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442454" y="2406522"/>
            <a:ext cx="4635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1800" spc="-3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800" spc="10" dirty="0">
                <a:solidFill>
                  <a:srgbClr val="FFFFFF"/>
                </a:solidFill>
                <a:latin typeface="Trebuchet MS"/>
                <a:cs typeface="Trebuchet MS"/>
              </a:rPr>
              <a:t>st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792718" y="3727196"/>
            <a:ext cx="3079750" cy="940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000" spc="45" dirty="0">
                <a:solidFill>
                  <a:srgbClr val="FFFFFF"/>
                </a:solidFill>
                <a:latin typeface="Trebuchet MS"/>
                <a:cs typeface="Trebuchet MS"/>
              </a:rPr>
              <a:t>Allows </a:t>
            </a:r>
            <a:r>
              <a:rPr sz="2000" spc="40" dirty="0">
                <a:solidFill>
                  <a:srgbClr val="FFFFFF"/>
                </a:solidFill>
                <a:latin typeface="Trebuchet MS"/>
                <a:cs typeface="Trebuchet MS"/>
              </a:rPr>
              <a:t>custom </a:t>
            </a:r>
            <a:r>
              <a:rPr sz="2000" spc="-10" dirty="0">
                <a:solidFill>
                  <a:srgbClr val="FFFFFF"/>
                </a:solidFill>
                <a:latin typeface="Trebuchet MS"/>
                <a:cs typeface="Trebuchet MS"/>
              </a:rPr>
              <a:t>access </a:t>
            </a:r>
            <a:r>
              <a:rPr sz="2000" spc="-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20" dirty="0">
                <a:solidFill>
                  <a:srgbClr val="FFFFFF"/>
                </a:solidFill>
                <a:latin typeface="Trebuchet MS"/>
                <a:cs typeface="Trebuchet MS"/>
              </a:rPr>
              <a:t>controls </a:t>
            </a:r>
            <a:r>
              <a:rPr sz="2000" spc="50" dirty="0">
                <a:solidFill>
                  <a:srgbClr val="FFFFFF"/>
                </a:solidFill>
                <a:latin typeface="Trebuchet MS"/>
                <a:cs typeface="Trebuchet MS"/>
              </a:rPr>
              <a:t>and </a:t>
            </a:r>
            <a:r>
              <a:rPr sz="2000" spc="-10" dirty="0">
                <a:solidFill>
                  <a:srgbClr val="FFFFFF"/>
                </a:solidFill>
                <a:latin typeface="Trebuchet MS"/>
                <a:cs typeface="Trebuchet MS"/>
              </a:rPr>
              <a:t>security </a:t>
            </a:r>
            <a:r>
              <a:rPr sz="2000" spc="-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25" dirty="0">
                <a:solidFill>
                  <a:srgbClr val="FFFFFF"/>
                </a:solidFill>
                <a:latin typeface="Trebuchet MS"/>
                <a:cs typeface="Trebuchet MS"/>
              </a:rPr>
              <a:t>settings</a:t>
            </a:r>
            <a:r>
              <a:rPr sz="2000" spc="-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20" dirty="0">
                <a:solidFill>
                  <a:srgbClr val="FFFFFF"/>
                </a:solidFill>
                <a:latin typeface="Trebuchet MS"/>
                <a:cs typeface="Trebuchet MS"/>
              </a:rPr>
              <a:t>for</a:t>
            </a:r>
            <a:r>
              <a:rPr sz="200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35" dirty="0">
                <a:solidFill>
                  <a:srgbClr val="FFFFFF"/>
                </a:solidFill>
                <a:latin typeface="Trebuchet MS"/>
                <a:cs typeface="Trebuchet MS"/>
              </a:rPr>
              <a:t>your</a:t>
            </a:r>
            <a:r>
              <a:rPr sz="200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5" dirty="0">
                <a:solidFill>
                  <a:srgbClr val="FFFFFF"/>
                </a:solidFill>
                <a:latin typeface="Trebuchet MS"/>
                <a:cs typeface="Trebuchet MS"/>
              </a:rPr>
              <a:t>resources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692778" y="3711702"/>
            <a:ext cx="1971675" cy="940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000" spc="45" dirty="0">
                <a:solidFill>
                  <a:srgbClr val="FFFFFF"/>
                </a:solidFill>
                <a:latin typeface="Trebuchet MS"/>
                <a:cs typeface="Trebuchet MS"/>
              </a:rPr>
              <a:t>Your </a:t>
            </a:r>
            <a:r>
              <a:rPr sz="2000" spc="-5" dirty="0">
                <a:solidFill>
                  <a:srgbClr val="FFFFFF"/>
                </a:solidFill>
                <a:latin typeface="Trebuchet MS"/>
                <a:cs typeface="Trebuchet MS"/>
              </a:rPr>
              <a:t>private </a:t>
            </a:r>
            <a:r>
              <a:rPr sz="20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20" dirty="0">
                <a:solidFill>
                  <a:srgbClr val="FFFFFF"/>
                </a:solidFill>
                <a:latin typeface="Trebuchet MS"/>
                <a:cs typeface="Trebuchet MS"/>
              </a:rPr>
              <a:t>network</a:t>
            </a:r>
            <a:r>
              <a:rPr sz="2000" spc="-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5" dirty="0">
                <a:solidFill>
                  <a:srgbClr val="FFFFFF"/>
                </a:solidFill>
                <a:latin typeface="Trebuchet MS"/>
                <a:cs typeface="Trebuchet MS"/>
              </a:rPr>
              <a:t>space</a:t>
            </a:r>
            <a:r>
              <a:rPr sz="200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10" dirty="0">
                <a:solidFill>
                  <a:srgbClr val="FFFFFF"/>
                </a:solidFill>
                <a:latin typeface="Trebuchet MS"/>
                <a:cs typeface="Trebuchet MS"/>
              </a:rPr>
              <a:t>in </a:t>
            </a:r>
            <a:r>
              <a:rPr sz="2000" spc="-5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5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20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145" dirty="0">
                <a:solidFill>
                  <a:srgbClr val="FFFFFF"/>
                </a:solidFill>
                <a:latin typeface="Trebuchet MS"/>
                <a:cs typeface="Trebuchet MS"/>
              </a:rPr>
              <a:t>AWS</a:t>
            </a:r>
            <a:r>
              <a:rPr sz="20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40" dirty="0">
                <a:solidFill>
                  <a:srgbClr val="FFFFFF"/>
                </a:solidFill>
                <a:latin typeface="Trebuchet MS"/>
                <a:cs typeface="Trebuchet MS"/>
              </a:rPr>
              <a:t>Cloud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019550" y="2184654"/>
            <a:ext cx="1765300" cy="1143000"/>
          </a:xfrm>
          <a:prstGeom prst="rect">
            <a:avLst/>
          </a:prstGeom>
          <a:ln w="19811">
            <a:solidFill>
              <a:srgbClr val="1E8800"/>
            </a:solidFill>
          </a:ln>
        </p:spPr>
        <p:txBody>
          <a:bodyPr vert="horz" wrap="square" lIns="0" tIns="76200" rIns="0" bIns="0" rtlCol="0">
            <a:spAutoFit/>
          </a:bodyPr>
          <a:lstStyle/>
          <a:p>
            <a:pPr marL="457200">
              <a:lnSpc>
                <a:spcPct val="100000"/>
              </a:lnSpc>
              <a:spcBef>
                <a:spcPts val="600"/>
              </a:spcBef>
            </a:pPr>
            <a:r>
              <a:rPr sz="1800" spc="55" dirty="0">
                <a:solidFill>
                  <a:srgbClr val="FFFFFF"/>
                </a:solidFill>
                <a:latin typeface="Trebuchet MS"/>
                <a:cs typeface="Trebuchet MS"/>
              </a:rPr>
              <a:t>VPC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691890" y="1709166"/>
            <a:ext cx="2194560" cy="1734820"/>
          </a:xfrm>
          <a:prstGeom prst="rect">
            <a:avLst/>
          </a:prstGeom>
          <a:ln w="19811">
            <a:solidFill>
              <a:srgbClr val="FFFFFF"/>
            </a:solidFill>
          </a:ln>
        </p:spPr>
        <p:txBody>
          <a:bodyPr vert="horz" wrap="square" lIns="0" tIns="76200" rIns="0" bIns="0" rtlCol="0">
            <a:spAutoFit/>
          </a:bodyPr>
          <a:lstStyle/>
          <a:p>
            <a:pPr marL="456565">
              <a:lnSpc>
                <a:spcPct val="100000"/>
              </a:lnSpc>
              <a:spcBef>
                <a:spcPts val="600"/>
              </a:spcBef>
            </a:pPr>
            <a:r>
              <a:rPr sz="1800" spc="125" dirty="0">
                <a:solidFill>
                  <a:srgbClr val="FFFFFF"/>
                </a:solidFill>
                <a:latin typeface="Trebuchet MS"/>
                <a:cs typeface="Trebuchet MS"/>
              </a:rPr>
              <a:t>AWS</a:t>
            </a:r>
            <a:r>
              <a:rPr sz="1800" spc="-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spc="35" dirty="0">
                <a:solidFill>
                  <a:srgbClr val="FFFFFF"/>
                </a:solidFill>
                <a:latin typeface="Trebuchet MS"/>
                <a:cs typeface="Trebuchet MS"/>
              </a:rPr>
              <a:t>Cloud</a:t>
            </a:r>
            <a:endParaRPr sz="1800">
              <a:latin typeface="Trebuchet MS"/>
              <a:cs typeface="Trebuchet MS"/>
            </a:endParaRPr>
          </a:p>
        </p:txBody>
      </p:sp>
      <p:pic>
        <p:nvPicPr>
          <p:cNvPr id="16" name="object 1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018788" y="2183892"/>
            <a:ext cx="330708" cy="330708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418576" y="1513332"/>
            <a:ext cx="2118360" cy="2118360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688079" y="1712976"/>
            <a:ext cx="330708" cy="33070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90500" cy="685800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82600" y="281762"/>
            <a:ext cx="664146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 spc="265" dirty="0">
                <a:latin typeface="Trebuchet MS"/>
                <a:cs typeface="Trebuchet MS"/>
              </a:rPr>
              <a:t>S</a:t>
            </a:r>
            <a:r>
              <a:rPr sz="4000" b="1" spc="45" dirty="0">
                <a:latin typeface="Trebuchet MS"/>
                <a:cs typeface="Trebuchet MS"/>
              </a:rPr>
              <a:t>h</a:t>
            </a:r>
            <a:r>
              <a:rPr sz="4000" b="1" spc="25" dirty="0">
                <a:latin typeface="Trebuchet MS"/>
                <a:cs typeface="Trebuchet MS"/>
              </a:rPr>
              <a:t>a</a:t>
            </a:r>
            <a:r>
              <a:rPr sz="4000" b="1" spc="-80" dirty="0">
                <a:latin typeface="Trebuchet MS"/>
                <a:cs typeface="Trebuchet MS"/>
              </a:rPr>
              <a:t>r</a:t>
            </a:r>
            <a:r>
              <a:rPr sz="4000" b="1" spc="-190" dirty="0">
                <a:latin typeface="Trebuchet MS"/>
                <a:cs typeface="Trebuchet MS"/>
              </a:rPr>
              <a:t>e</a:t>
            </a:r>
            <a:r>
              <a:rPr sz="4000" b="1" spc="180" dirty="0">
                <a:latin typeface="Trebuchet MS"/>
                <a:cs typeface="Trebuchet MS"/>
              </a:rPr>
              <a:t>d</a:t>
            </a:r>
            <a:r>
              <a:rPr sz="4000" b="1" spc="-405" dirty="0">
                <a:latin typeface="Trebuchet MS"/>
                <a:cs typeface="Trebuchet MS"/>
              </a:rPr>
              <a:t> </a:t>
            </a:r>
            <a:r>
              <a:rPr sz="4000" b="1" spc="-80" dirty="0">
                <a:latin typeface="Trebuchet MS"/>
                <a:cs typeface="Trebuchet MS"/>
              </a:rPr>
              <a:t>r</a:t>
            </a:r>
            <a:r>
              <a:rPr sz="4000" b="1" spc="-190" dirty="0">
                <a:latin typeface="Trebuchet MS"/>
                <a:cs typeface="Trebuchet MS"/>
              </a:rPr>
              <a:t>e</a:t>
            </a:r>
            <a:r>
              <a:rPr sz="4000" b="1" spc="25" dirty="0">
                <a:latin typeface="Trebuchet MS"/>
                <a:cs typeface="Trebuchet MS"/>
              </a:rPr>
              <a:t>s</a:t>
            </a:r>
            <a:r>
              <a:rPr sz="4000" b="1" spc="85" dirty="0">
                <a:latin typeface="Trebuchet MS"/>
                <a:cs typeface="Trebuchet MS"/>
              </a:rPr>
              <a:t>p</a:t>
            </a:r>
            <a:r>
              <a:rPr sz="4000" b="1" spc="75" dirty="0">
                <a:latin typeface="Trebuchet MS"/>
                <a:cs typeface="Trebuchet MS"/>
              </a:rPr>
              <a:t>o</a:t>
            </a:r>
            <a:r>
              <a:rPr sz="4000" b="1" spc="55" dirty="0">
                <a:latin typeface="Trebuchet MS"/>
                <a:cs typeface="Trebuchet MS"/>
              </a:rPr>
              <a:t>n</a:t>
            </a:r>
            <a:r>
              <a:rPr sz="4000" b="1" spc="25" dirty="0">
                <a:latin typeface="Trebuchet MS"/>
                <a:cs typeface="Trebuchet MS"/>
              </a:rPr>
              <a:t>s</a:t>
            </a:r>
            <a:r>
              <a:rPr sz="4000" b="1" spc="-30" dirty="0">
                <a:latin typeface="Trebuchet MS"/>
                <a:cs typeface="Trebuchet MS"/>
              </a:rPr>
              <a:t>i</a:t>
            </a:r>
            <a:r>
              <a:rPr sz="4000" b="1" spc="90" dirty="0">
                <a:latin typeface="Trebuchet MS"/>
                <a:cs typeface="Trebuchet MS"/>
              </a:rPr>
              <a:t>b</a:t>
            </a:r>
            <a:r>
              <a:rPr sz="4000" b="1" spc="-30" dirty="0">
                <a:latin typeface="Trebuchet MS"/>
                <a:cs typeface="Trebuchet MS"/>
              </a:rPr>
              <a:t>i</a:t>
            </a:r>
            <a:r>
              <a:rPr sz="4000" b="1" spc="120" dirty="0">
                <a:latin typeface="Trebuchet MS"/>
                <a:cs typeface="Trebuchet MS"/>
              </a:rPr>
              <a:t>l</a:t>
            </a:r>
            <a:r>
              <a:rPr sz="4000" b="1" spc="-30" dirty="0">
                <a:latin typeface="Trebuchet MS"/>
                <a:cs typeface="Trebuchet MS"/>
              </a:rPr>
              <a:t>it</a:t>
            </a:r>
            <a:r>
              <a:rPr sz="4000" b="1" spc="110" dirty="0">
                <a:latin typeface="Trebuchet MS"/>
                <a:cs typeface="Trebuchet MS"/>
              </a:rPr>
              <a:t>y</a:t>
            </a:r>
            <a:r>
              <a:rPr sz="4000" b="1" spc="-445" dirty="0">
                <a:latin typeface="Trebuchet MS"/>
                <a:cs typeface="Trebuchet MS"/>
              </a:rPr>
              <a:t> </a:t>
            </a:r>
            <a:r>
              <a:rPr sz="4000" b="1" spc="220" dirty="0">
                <a:latin typeface="Trebuchet MS"/>
                <a:cs typeface="Trebuchet MS"/>
              </a:rPr>
              <a:t>m</a:t>
            </a:r>
            <a:r>
              <a:rPr sz="4000" b="1" spc="75" dirty="0">
                <a:latin typeface="Trebuchet MS"/>
                <a:cs typeface="Trebuchet MS"/>
              </a:rPr>
              <a:t>o</a:t>
            </a:r>
            <a:r>
              <a:rPr sz="4000" b="1" spc="80" dirty="0">
                <a:latin typeface="Trebuchet MS"/>
                <a:cs typeface="Trebuchet MS"/>
              </a:rPr>
              <a:t>d</a:t>
            </a:r>
            <a:r>
              <a:rPr sz="4000" b="1" spc="-190" dirty="0">
                <a:latin typeface="Trebuchet MS"/>
                <a:cs typeface="Trebuchet MS"/>
              </a:rPr>
              <a:t>e</a:t>
            </a:r>
            <a:r>
              <a:rPr sz="4000" b="1" spc="215" dirty="0">
                <a:latin typeface="Trebuchet MS"/>
                <a:cs typeface="Trebuchet MS"/>
              </a:rPr>
              <a:t>l</a:t>
            </a:r>
            <a:endParaRPr sz="40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11530" y="1958721"/>
            <a:ext cx="187198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55904">
              <a:lnSpc>
                <a:spcPct val="100000"/>
              </a:lnSpc>
              <a:spcBef>
                <a:spcPts val="100"/>
              </a:spcBef>
            </a:pPr>
            <a:r>
              <a:rPr sz="2400" spc="35" dirty="0">
                <a:solidFill>
                  <a:srgbClr val="289EFF"/>
                </a:solidFill>
                <a:latin typeface="Trebuchet MS"/>
                <a:cs typeface="Trebuchet MS"/>
              </a:rPr>
              <a:t>Customer </a:t>
            </a:r>
            <a:r>
              <a:rPr sz="2400" spc="40" dirty="0">
                <a:solidFill>
                  <a:srgbClr val="289EFF"/>
                </a:solidFill>
                <a:latin typeface="Trebuchet MS"/>
                <a:cs typeface="Trebuchet MS"/>
              </a:rPr>
              <a:t> </a:t>
            </a:r>
            <a:r>
              <a:rPr sz="2400" spc="-40" dirty="0">
                <a:solidFill>
                  <a:srgbClr val="289EFF"/>
                </a:solidFill>
                <a:latin typeface="Trebuchet MS"/>
                <a:cs typeface="Trebuchet MS"/>
              </a:rPr>
              <a:t>re</a:t>
            </a:r>
            <a:r>
              <a:rPr sz="2400" spc="60" dirty="0">
                <a:solidFill>
                  <a:srgbClr val="289EFF"/>
                </a:solidFill>
                <a:latin typeface="Trebuchet MS"/>
                <a:cs typeface="Trebuchet MS"/>
              </a:rPr>
              <a:t>s</a:t>
            </a:r>
            <a:r>
              <a:rPr sz="2400" spc="75" dirty="0">
                <a:solidFill>
                  <a:srgbClr val="289EFF"/>
                </a:solidFill>
                <a:latin typeface="Trebuchet MS"/>
                <a:cs typeface="Trebuchet MS"/>
              </a:rPr>
              <a:t>p</a:t>
            </a:r>
            <a:r>
              <a:rPr sz="2400" spc="10" dirty="0">
                <a:solidFill>
                  <a:srgbClr val="289EFF"/>
                </a:solidFill>
                <a:latin typeface="Trebuchet MS"/>
                <a:cs typeface="Trebuchet MS"/>
              </a:rPr>
              <a:t>onsibility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29818" y="4625720"/>
            <a:ext cx="187198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" algn="ctr">
              <a:lnSpc>
                <a:spcPct val="100000"/>
              </a:lnSpc>
              <a:spcBef>
                <a:spcPts val="100"/>
              </a:spcBef>
            </a:pPr>
            <a:r>
              <a:rPr sz="2400" spc="170" dirty="0">
                <a:solidFill>
                  <a:srgbClr val="FF6900"/>
                </a:solidFill>
                <a:latin typeface="Trebuchet MS"/>
                <a:cs typeface="Trebuchet MS"/>
              </a:rPr>
              <a:t>AWS</a:t>
            </a:r>
            <a:endParaRPr sz="240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</a:pPr>
            <a:r>
              <a:rPr sz="2400" spc="10" dirty="0">
                <a:solidFill>
                  <a:srgbClr val="FF6900"/>
                </a:solidFill>
                <a:latin typeface="Trebuchet MS"/>
                <a:cs typeface="Trebuchet MS"/>
              </a:rPr>
              <a:t>responsibility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852927" y="3948684"/>
            <a:ext cx="8938260" cy="1088390"/>
          </a:xfrm>
          <a:prstGeom prst="rect">
            <a:avLst/>
          </a:prstGeom>
          <a:solidFill>
            <a:srgbClr val="FF6900"/>
          </a:solidFill>
        </p:spPr>
        <p:txBody>
          <a:bodyPr vert="horz" wrap="square" lIns="0" tIns="4445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35"/>
              </a:spcBef>
            </a:pPr>
            <a:r>
              <a:rPr sz="2000" spc="145" dirty="0">
                <a:solidFill>
                  <a:srgbClr val="FFFFFF"/>
                </a:solidFill>
                <a:latin typeface="Trebuchet MS"/>
                <a:cs typeface="Trebuchet MS"/>
              </a:rPr>
              <a:t>AWS</a:t>
            </a:r>
            <a:r>
              <a:rPr sz="2000" spc="-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40" dirty="0">
                <a:solidFill>
                  <a:srgbClr val="FFFFFF"/>
                </a:solidFill>
                <a:latin typeface="Trebuchet MS"/>
                <a:cs typeface="Trebuchet MS"/>
              </a:rPr>
              <a:t>foundation</a:t>
            </a:r>
            <a:r>
              <a:rPr sz="2000" spc="-1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Trebuchet MS"/>
                <a:cs typeface="Trebuchet MS"/>
              </a:rPr>
              <a:t>services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762755" y="4329684"/>
            <a:ext cx="1537970" cy="51371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105410" rIns="0" bIns="0" rtlCol="0">
            <a:spAutoFit/>
          </a:bodyPr>
          <a:lstStyle/>
          <a:p>
            <a:pPr marL="294005">
              <a:lnSpc>
                <a:spcPct val="100000"/>
              </a:lnSpc>
              <a:spcBef>
                <a:spcPts val="830"/>
              </a:spcBef>
            </a:pPr>
            <a:r>
              <a:rPr sz="1800" spc="35" dirty="0">
                <a:solidFill>
                  <a:srgbClr val="FF6900"/>
                </a:solidFill>
                <a:latin typeface="Trebuchet MS"/>
                <a:cs typeface="Trebuchet MS"/>
              </a:rPr>
              <a:t>Compute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615940" y="4329684"/>
            <a:ext cx="1602105" cy="51371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105410" rIns="0" bIns="0" rtlCol="0">
            <a:spAutoFit/>
          </a:bodyPr>
          <a:lstStyle/>
          <a:p>
            <a:pPr marL="396875">
              <a:lnSpc>
                <a:spcPct val="100000"/>
              </a:lnSpc>
              <a:spcBef>
                <a:spcPts val="830"/>
              </a:spcBef>
            </a:pPr>
            <a:r>
              <a:rPr sz="1800" spc="40" dirty="0">
                <a:solidFill>
                  <a:srgbClr val="FF6900"/>
                </a:solidFill>
                <a:latin typeface="Trebuchet MS"/>
                <a:cs typeface="Trebuchet MS"/>
              </a:rPr>
              <a:t>Storage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533131" y="4329684"/>
            <a:ext cx="1565275" cy="51371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105410" rIns="0" bIns="0" rtlCol="0">
            <a:spAutoFit/>
          </a:bodyPr>
          <a:lstStyle/>
          <a:p>
            <a:pPr marL="252095">
              <a:lnSpc>
                <a:spcPct val="100000"/>
              </a:lnSpc>
              <a:spcBef>
                <a:spcPts val="830"/>
              </a:spcBef>
            </a:pPr>
            <a:r>
              <a:rPr sz="1800" spc="25" dirty="0">
                <a:solidFill>
                  <a:srgbClr val="FF6900"/>
                </a:solidFill>
                <a:latin typeface="Trebuchet MS"/>
                <a:cs typeface="Trebuchet MS"/>
              </a:rPr>
              <a:t>Databases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413747" y="4329684"/>
            <a:ext cx="1468120" cy="50800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102235" rIns="0" bIns="0" rtlCol="0">
            <a:spAutoFit/>
          </a:bodyPr>
          <a:lstStyle/>
          <a:p>
            <a:pPr marL="129539">
              <a:lnSpc>
                <a:spcPct val="100000"/>
              </a:lnSpc>
              <a:spcBef>
                <a:spcPts val="805"/>
              </a:spcBef>
            </a:pPr>
            <a:r>
              <a:rPr sz="1800" spc="35" dirty="0">
                <a:solidFill>
                  <a:srgbClr val="FF6900"/>
                </a:solidFill>
                <a:latin typeface="Trebuchet MS"/>
                <a:cs typeface="Trebuchet MS"/>
              </a:rPr>
              <a:t>Networking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852927" y="5129784"/>
            <a:ext cx="8945880" cy="1146175"/>
          </a:xfrm>
          <a:prstGeom prst="rect">
            <a:avLst/>
          </a:prstGeom>
          <a:solidFill>
            <a:srgbClr val="FF6900"/>
          </a:solidFill>
        </p:spPr>
        <p:txBody>
          <a:bodyPr vert="horz" wrap="square" lIns="0" tIns="13335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105"/>
              </a:spcBef>
            </a:pPr>
            <a:r>
              <a:rPr sz="2000" spc="145" dirty="0">
                <a:solidFill>
                  <a:srgbClr val="FFFFFF"/>
                </a:solidFill>
                <a:latin typeface="Trebuchet MS"/>
                <a:cs typeface="Trebuchet MS"/>
              </a:rPr>
              <a:t>AWS</a:t>
            </a:r>
            <a:r>
              <a:rPr sz="20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45" dirty="0">
                <a:solidFill>
                  <a:srgbClr val="FFFFFF"/>
                </a:solidFill>
                <a:latin typeface="Trebuchet MS"/>
                <a:cs typeface="Trebuchet MS"/>
              </a:rPr>
              <a:t>global</a:t>
            </a:r>
            <a:r>
              <a:rPr sz="20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Trebuchet MS"/>
                <a:cs typeface="Trebuchet MS"/>
              </a:rPr>
              <a:t>infrastructure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275832" y="5586984"/>
            <a:ext cx="2161540" cy="52578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111125" rIns="0" bIns="0" rtlCol="0">
            <a:spAutoFit/>
          </a:bodyPr>
          <a:lstStyle/>
          <a:p>
            <a:pPr marL="166370">
              <a:lnSpc>
                <a:spcPct val="100000"/>
              </a:lnSpc>
              <a:spcBef>
                <a:spcPts val="875"/>
              </a:spcBef>
            </a:pPr>
            <a:r>
              <a:rPr sz="1800" spc="-5" dirty="0">
                <a:solidFill>
                  <a:srgbClr val="FF6900"/>
                </a:solidFill>
                <a:latin typeface="Trebuchet MS"/>
                <a:cs typeface="Trebuchet MS"/>
              </a:rPr>
              <a:t>Availability</a:t>
            </a:r>
            <a:r>
              <a:rPr sz="1800" spc="-75" dirty="0">
                <a:solidFill>
                  <a:srgbClr val="FF6900"/>
                </a:solidFill>
                <a:latin typeface="Trebuchet MS"/>
                <a:cs typeface="Trebuchet MS"/>
              </a:rPr>
              <a:t> </a:t>
            </a:r>
            <a:r>
              <a:rPr sz="1800" spc="40" dirty="0">
                <a:solidFill>
                  <a:srgbClr val="FF6900"/>
                </a:solidFill>
                <a:latin typeface="Trebuchet MS"/>
                <a:cs typeface="Trebuchet MS"/>
              </a:rPr>
              <a:t>Zones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123944" y="5586984"/>
            <a:ext cx="1978660" cy="52578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111125" rIns="0" bIns="0" rtlCol="0">
            <a:spAutoFit/>
          </a:bodyPr>
          <a:lstStyle/>
          <a:p>
            <a:pPr marL="580390">
              <a:lnSpc>
                <a:spcPct val="100000"/>
              </a:lnSpc>
              <a:spcBef>
                <a:spcPts val="875"/>
              </a:spcBef>
            </a:pPr>
            <a:r>
              <a:rPr sz="1800" spc="40" dirty="0">
                <a:solidFill>
                  <a:srgbClr val="FF6900"/>
                </a:solidFill>
                <a:latin typeface="Trebuchet MS"/>
                <a:cs typeface="Trebuchet MS"/>
              </a:rPr>
              <a:t>Regions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657843" y="5586984"/>
            <a:ext cx="1862455" cy="52578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111125" rIns="0" bIns="0" rtlCol="0">
            <a:spAutoFit/>
          </a:bodyPr>
          <a:lstStyle/>
          <a:p>
            <a:pPr marL="175260">
              <a:lnSpc>
                <a:spcPct val="100000"/>
              </a:lnSpc>
              <a:spcBef>
                <a:spcPts val="875"/>
              </a:spcBef>
            </a:pPr>
            <a:r>
              <a:rPr sz="1800" spc="50" dirty="0">
                <a:solidFill>
                  <a:srgbClr val="FF6900"/>
                </a:solidFill>
                <a:latin typeface="Trebuchet MS"/>
                <a:cs typeface="Trebuchet MS"/>
              </a:rPr>
              <a:t>Edge</a:t>
            </a:r>
            <a:r>
              <a:rPr sz="1800" spc="-95" dirty="0">
                <a:solidFill>
                  <a:srgbClr val="FF6900"/>
                </a:solidFill>
                <a:latin typeface="Trebuchet MS"/>
                <a:cs typeface="Trebuchet MS"/>
              </a:rPr>
              <a:t> </a:t>
            </a:r>
            <a:r>
              <a:rPr sz="1800" spc="10" dirty="0">
                <a:solidFill>
                  <a:srgbClr val="FF6900"/>
                </a:solidFill>
                <a:latin typeface="Trebuchet MS"/>
                <a:cs typeface="Trebuchet MS"/>
              </a:rPr>
              <a:t>locations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665226" y="3838194"/>
            <a:ext cx="11212830" cy="0"/>
          </a:xfrm>
          <a:custGeom>
            <a:avLst/>
            <a:gdLst/>
            <a:ahLst/>
            <a:cxnLst/>
            <a:rect l="l" t="t" r="r" b="b"/>
            <a:pathLst>
              <a:path w="11212830">
                <a:moveTo>
                  <a:pt x="0" y="0"/>
                </a:moveTo>
                <a:lnTo>
                  <a:pt x="11212449" y="0"/>
                </a:lnTo>
              </a:path>
            </a:pathLst>
          </a:custGeom>
          <a:ln w="25908">
            <a:solidFill>
              <a:srgbClr val="FFFFFF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2858261" y="1639061"/>
            <a:ext cx="8944610" cy="448309"/>
          </a:xfrm>
          <a:prstGeom prst="rect">
            <a:avLst/>
          </a:prstGeom>
          <a:solidFill>
            <a:srgbClr val="282828"/>
          </a:solidFill>
          <a:ln w="19811">
            <a:solidFill>
              <a:srgbClr val="289EFF"/>
            </a:solidFill>
          </a:ln>
        </p:spPr>
        <p:txBody>
          <a:bodyPr vert="horz" wrap="square" lIns="0" tIns="7048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555"/>
              </a:spcBef>
            </a:pPr>
            <a:r>
              <a:rPr sz="1800" spc="-5" dirty="0">
                <a:solidFill>
                  <a:srgbClr val="FFFFFF"/>
                </a:solidFill>
                <a:latin typeface="Trebuchet MS"/>
                <a:cs typeface="Trebuchet MS"/>
              </a:rPr>
              <a:t>Platform,</a:t>
            </a:r>
            <a:r>
              <a:rPr sz="1800" spc="-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Trebuchet MS"/>
                <a:cs typeface="Trebuchet MS"/>
              </a:rPr>
              <a:t>applications,</a:t>
            </a:r>
            <a:r>
              <a:rPr sz="1800" spc="-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Trebuchet MS"/>
                <a:cs typeface="Trebuchet MS"/>
              </a:rPr>
              <a:t>identity</a:t>
            </a:r>
            <a:r>
              <a:rPr sz="1800" spc="-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spc="40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1800" spc="-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Trebuchet MS"/>
                <a:cs typeface="Trebuchet MS"/>
              </a:rPr>
              <a:t>access</a:t>
            </a:r>
            <a:r>
              <a:rPr sz="18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spc="40" dirty="0">
                <a:solidFill>
                  <a:srgbClr val="FFFFFF"/>
                </a:solidFill>
                <a:latin typeface="Trebuchet MS"/>
                <a:cs typeface="Trebuchet MS"/>
              </a:rPr>
              <a:t>management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861310" y="2216657"/>
            <a:ext cx="8938260" cy="413384"/>
          </a:xfrm>
          <a:prstGeom prst="rect">
            <a:avLst/>
          </a:prstGeom>
          <a:solidFill>
            <a:srgbClr val="282828"/>
          </a:solidFill>
          <a:ln w="19811">
            <a:solidFill>
              <a:srgbClr val="289EFF"/>
            </a:solidFill>
          </a:ln>
        </p:spPr>
        <p:txBody>
          <a:bodyPr vert="horz" wrap="square" lIns="0" tIns="5397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25"/>
              </a:spcBef>
            </a:pPr>
            <a:r>
              <a:rPr sz="1800" spc="35" dirty="0">
                <a:solidFill>
                  <a:srgbClr val="FFFFFF"/>
                </a:solidFill>
                <a:latin typeface="Trebuchet MS"/>
                <a:cs typeface="Trebuchet MS"/>
              </a:rPr>
              <a:t>Operating</a:t>
            </a:r>
            <a:r>
              <a:rPr sz="1800" spc="-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Trebuchet MS"/>
                <a:cs typeface="Trebuchet MS"/>
              </a:rPr>
              <a:t>system,</a:t>
            </a:r>
            <a:r>
              <a:rPr sz="18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Trebuchet MS"/>
                <a:cs typeface="Trebuchet MS"/>
              </a:rPr>
              <a:t>network,</a:t>
            </a:r>
            <a:r>
              <a:rPr sz="1800" spc="-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spc="45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18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Trebuchet MS"/>
                <a:cs typeface="Trebuchet MS"/>
              </a:rPr>
              <a:t>firewall</a:t>
            </a:r>
            <a:r>
              <a:rPr sz="1800" spc="-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spc="20" dirty="0">
                <a:solidFill>
                  <a:srgbClr val="FFFFFF"/>
                </a:solidFill>
                <a:latin typeface="Trebuchet MS"/>
                <a:cs typeface="Trebuchet MS"/>
              </a:rPr>
              <a:t>configuration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855976" y="1059180"/>
            <a:ext cx="8944610" cy="448309"/>
          </a:xfrm>
          <a:prstGeom prst="rect">
            <a:avLst/>
          </a:prstGeom>
          <a:solidFill>
            <a:srgbClr val="F1F1F1"/>
          </a:solidFill>
        </p:spPr>
        <p:txBody>
          <a:bodyPr vert="horz" wrap="square" lIns="0" tIns="7175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565"/>
              </a:spcBef>
            </a:pPr>
            <a:r>
              <a:rPr sz="1800" spc="25" dirty="0">
                <a:solidFill>
                  <a:srgbClr val="289EFF"/>
                </a:solidFill>
                <a:latin typeface="Trebuchet MS"/>
                <a:cs typeface="Trebuchet MS"/>
              </a:rPr>
              <a:t>Customer</a:t>
            </a:r>
            <a:r>
              <a:rPr sz="1800" spc="-95" dirty="0">
                <a:solidFill>
                  <a:srgbClr val="289EFF"/>
                </a:solidFill>
                <a:latin typeface="Trebuchet MS"/>
                <a:cs typeface="Trebuchet MS"/>
              </a:rPr>
              <a:t> </a:t>
            </a:r>
            <a:r>
              <a:rPr sz="1800" spc="5" dirty="0">
                <a:solidFill>
                  <a:srgbClr val="289EFF"/>
                </a:solidFill>
                <a:latin typeface="Trebuchet MS"/>
                <a:cs typeface="Trebuchet MS"/>
              </a:rPr>
              <a:t>data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8865869" y="2766822"/>
            <a:ext cx="2926080" cy="957580"/>
          </a:xfrm>
          <a:prstGeom prst="rect">
            <a:avLst/>
          </a:prstGeom>
          <a:solidFill>
            <a:srgbClr val="282828"/>
          </a:solidFill>
          <a:ln w="19811">
            <a:solidFill>
              <a:srgbClr val="289EFF"/>
            </a:solidFill>
          </a:ln>
        </p:spPr>
        <p:txBody>
          <a:bodyPr vert="horz" wrap="square" lIns="0" tIns="50800" rIns="0" bIns="0" rtlCol="0">
            <a:spAutoFit/>
          </a:bodyPr>
          <a:lstStyle/>
          <a:p>
            <a:pPr marL="273050" marR="267335" indent="1905" algn="ctr">
              <a:lnSpc>
                <a:spcPct val="100000"/>
              </a:lnSpc>
              <a:spcBef>
                <a:spcPts val="400"/>
              </a:spcBef>
            </a:pPr>
            <a:r>
              <a:rPr sz="1800" spc="25" dirty="0">
                <a:solidFill>
                  <a:srgbClr val="FFFFFF"/>
                </a:solidFill>
                <a:latin typeface="Trebuchet MS"/>
                <a:cs typeface="Trebuchet MS"/>
              </a:rPr>
              <a:t>Network </a:t>
            </a:r>
            <a:r>
              <a:rPr sz="1800" spc="-25" dirty="0">
                <a:solidFill>
                  <a:srgbClr val="FFFFFF"/>
                </a:solidFill>
                <a:latin typeface="Trebuchet MS"/>
                <a:cs typeface="Trebuchet MS"/>
              </a:rPr>
              <a:t>traffic </a:t>
            </a:r>
            <a:r>
              <a:rPr sz="1800" spc="-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spc="5" dirty="0">
                <a:solidFill>
                  <a:srgbClr val="FFFFFF"/>
                </a:solidFill>
                <a:latin typeface="Trebuchet MS"/>
                <a:cs typeface="Trebuchet MS"/>
              </a:rPr>
              <a:t>protection</a:t>
            </a:r>
            <a:r>
              <a:rPr sz="1800" spc="-1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Trebuchet MS"/>
                <a:cs typeface="Trebuchet MS"/>
              </a:rPr>
              <a:t>(encryption, </a:t>
            </a:r>
            <a:r>
              <a:rPr sz="1800" spc="-5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Trebuchet MS"/>
                <a:cs typeface="Trebuchet MS"/>
              </a:rPr>
              <a:t>integrity,</a:t>
            </a:r>
            <a:r>
              <a:rPr sz="1800" spc="-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Trebuchet MS"/>
                <a:cs typeface="Trebuchet MS"/>
              </a:rPr>
              <a:t>identity)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853689" y="2766822"/>
            <a:ext cx="2926080" cy="957580"/>
          </a:xfrm>
          <a:prstGeom prst="rect">
            <a:avLst/>
          </a:prstGeom>
          <a:solidFill>
            <a:srgbClr val="282828"/>
          </a:solidFill>
          <a:ln w="19811">
            <a:solidFill>
              <a:srgbClr val="289EFF"/>
            </a:solidFill>
          </a:ln>
        </p:spPr>
        <p:txBody>
          <a:bodyPr vert="horz" wrap="square" lIns="0" tIns="50800" rIns="0" bIns="0" rtlCol="0">
            <a:spAutoFit/>
          </a:bodyPr>
          <a:lstStyle/>
          <a:p>
            <a:pPr marL="236854" marR="228600" indent="-635" algn="ctr">
              <a:lnSpc>
                <a:spcPct val="100000"/>
              </a:lnSpc>
              <a:spcBef>
                <a:spcPts val="400"/>
              </a:spcBef>
            </a:pPr>
            <a:r>
              <a:rPr sz="1800" spc="-5" dirty="0">
                <a:solidFill>
                  <a:srgbClr val="FFFFFF"/>
                </a:solidFill>
                <a:latin typeface="Trebuchet MS"/>
                <a:cs typeface="Trebuchet MS"/>
              </a:rPr>
              <a:t>Client-side </a:t>
            </a:r>
            <a:r>
              <a:rPr sz="1800" spc="5" dirty="0">
                <a:solidFill>
                  <a:srgbClr val="FFFFFF"/>
                </a:solidFill>
                <a:latin typeface="Trebuchet MS"/>
                <a:cs typeface="Trebuchet MS"/>
              </a:rPr>
              <a:t>data </a:t>
            </a:r>
            <a:r>
              <a:rPr sz="1800" spc="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spc="5" dirty="0">
                <a:solidFill>
                  <a:srgbClr val="FFFFFF"/>
                </a:solidFill>
                <a:latin typeface="Trebuchet MS"/>
                <a:cs typeface="Trebuchet MS"/>
              </a:rPr>
              <a:t>encryption </a:t>
            </a:r>
            <a:r>
              <a:rPr sz="1800" spc="45" dirty="0">
                <a:solidFill>
                  <a:srgbClr val="FFFFFF"/>
                </a:solidFill>
                <a:latin typeface="Trebuchet MS"/>
                <a:cs typeface="Trebuchet MS"/>
              </a:rPr>
              <a:t>and </a:t>
            </a:r>
            <a:r>
              <a:rPr sz="1800" spc="5" dirty="0">
                <a:solidFill>
                  <a:srgbClr val="FFFFFF"/>
                </a:solidFill>
                <a:latin typeface="Trebuchet MS"/>
                <a:cs typeface="Trebuchet MS"/>
              </a:rPr>
              <a:t>data </a:t>
            </a:r>
            <a:r>
              <a:rPr sz="1800" spc="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rebuchet MS"/>
                <a:cs typeface="Trebuchet MS"/>
              </a:rPr>
              <a:t>integrity</a:t>
            </a:r>
            <a:r>
              <a:rPr sz="1800" spc="-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dirty="0">
                <a:solidFill>
                  <a:srgbClr val="FFFFFF"/>
                </a:solidFill>
                <a:latin typeface="Trebuchet MS"/>
                <a:cs typeface="Trebuchet MS"/>
              </a:rPr>
              <a:t>authentication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869685" y="2766822"/>
            <a:ext cx="2926080" cy="957580"/>
          </a:xfrm>
          <a:prstGeom prst="rect">
            <a:avLst/>
          </a:prstGeom>
          <a:solidFill>
            <a:srgbClr val="282828"/>
          </a:solidFill>
          <a:ln w="19811">
            <a:solidFill>
              <a:srgbClr val="289EFF"/>
            </a:solidFill>
          </a:ln>
        </p:spPr>
        <p:txBody>
          <a:bodyPr vert="horz" wrap="square" lIns="0" tIns="187960" rIns="0" bIns="0" rtlCol="0">
            <a:spAutoFit/>
          </a:bodyPr>
          <a:lstStyle/>
          <a:p>
            <a:pPr marL="184150" marR="176530" indent="114300">
              <a:lnSpc>
                <a:spcPct val="100000"/>
              </a:lnSpc>
              <a:spcBef>
                <a:spcPts val="1480"/>
              </a:spcBef>
            </a:pPr>
            <a:r>
              <a:rPr sz="1800" spc="5" dirty="0">
                <a:solidFill>
                  <a:srgbClr val="FFFFFF"/>
                </a:solidFill>
                <a:latin typeface="Trebuchet MS"/>
                <a:cs typeface="Trebuchet MS"/>
              </a:rPr>
              <a:t>Server-side encryption </a:t>
            </a:r>
            <a:r>
              <a:rPr sz="1800" spc="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Trebuchet MS"/>
                <a:cs typeface="Trebuchet MS"/>
              </a:rPr>
              <a:t>(file</a:t>
            </a:r>
            <a:r>
              <a:rPr sz="18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spc="25" dirty="0">
                <a:solidFill>
                  <a:srgbClr val="FFFFFF"/>
                </a:solidFill>
                <a:latin typeface="Trebuchet MS"/>
                <a:cs typeface="Trebuchet MS"/>
              </a:rPr>
              <a:t>system</a:t>
            </a:r>
            <a:r>
              <a:rPr sz="18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spc="10" dirty="0">
                <a:solidFill>
                  <a:srgbClr val="FFFFFF"/>
                </a:solidFill>
                <a:latin typeface="Trebuchet MS"/>
                <a:cs typeface="Trebuchet MS"/>
              </a:rPr>
              <a:t>and/or</a:t>
            </a:r>
            <a:r>
              <a:rPr sz="1800" spc="-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Trebuchet MS"/>
                <a:cs typeface="Trebuchet MS"/>
              </a:rPr>
              <a:t>data)</a:t>
            </a:r>
            <a:endParaRPr sz="18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90500" cy="685800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82600" y="281762"/>
            <a:ext cx="712089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 spc="335" dirty="0">
                <a:latin typeface="Trebuchet MS"/>
                <a:cs typeface="Trebuchet MS"/>
              </a:rPr>
              <a:t>W</a:t>
            </a:r>
            <a:r>
              <a:rPr sz="4000" b="1" spc="45" dirty="0">
                <a:latin typeface="Trebuchet MS"/>
                <a:cs typeface="Trebuchet MS"/>
              </a:rPr>
              <a:t>h</a:t>
            </a:r>
            <a:r>
              <a:rPr sz="4000" b="1" spc="25" dirty="0">
                <a:latin typeface="Trebuchet MS"/>
                <a:cs typeface="Trebuchet MS"/>
              </a:rPr>
              <a:t>a</a:t>
            </a:r>
            <a:r>
              <a:rPr sz="4000" b="1" spc="65" dirty="0">
                <a:latin typeface="Trebuchet MS"/>
                <a:cs typeface="Trebuchet MS"/>
              </a:rPr>
              <a:t>t</a:t>
            </a:r>
            <a:r>
              <a:rPr sz="4000" b="1" spc="-425" dirty="0">
                <a:latin typeface="Trebuchet MS"/>
                <a:cs typeface="Trebuchet MS"/>
              </a:rPr>
              <a:t> </a:t>
            </a:r>
            <a:r>
              <a:rPr sz="4000" b="1" spc="-30" dirty="0">
                <a:latin typeface="Trebuchet MS"/>
                <a:cs typeface="Trebuchet MS"/>
              </a:rPr>
              <a:t>i</a:t>
            </a:r>
            <a:r>
              <a:rPr sz="4000" b="1" spc="120" dirty="0">
                <a:latin typeface="Trebuchet MS"/>
                <a:cs typeface="Trebuchet MS"/>
              </a:rPr>
              <a:t>s</a:t>
            </a:r>
            <a:r>
              <a:rPr sz="4000" b="1" spc="-409" dirty="0">
                <a:latin typeface="Trebuchet MS"/>
                <a:cs typeface="Trebuchet MS"/>
              </a:rPr>
              <a:t> </a:t>
            </a:r>
            <a:r>
              <a:rPr sz="4000" b="1" spc="25" dirty="0">
                <a:latin typeface="Trebuchet MS"/>
                <a:cs typeface="Trebuchet MS"/>
              </a:rPr>
              <a:t>s</a:t>
            </a:r>
            <a:r>
              <a:rPr sz="4000" b="1" spc="-190" dirty="0">
                <a:latin typeface="Trebuchet MS"/>
                <a:cs typeface="Trebuchet MS"/>
              </a:rPr>
              <a:t>e</a:t>
            </a:r>
            <a:r>
              <a:rPr sz="4000" b="1" spc="-80" dirty="0">
                <a:latin typeface="Trebuchet MS"/>
                <a:cs typeface="Trebuchet MS"/>
              </a:rPr>
              <a:t>r</a:t>
            </a:r>
            <a:r>
              <a:rPr sz="4000" b="1" spc="20" dirty="0">
                <a:latin typeface="Trebuchet MS"/>
                <a:cs typeface="Trebuchet MS"/>
              </a:rPr>
              <a:t>v</a:t>
            </a:r>
            <a:r>
              <a:rPr sz="4000" b="1" spc="-190" dirty="0">
                <a:latin typeface="Trebuchet MS"/>
                <a:cs typeface="Trebuchet MS"/>
              </a:rPr>
              <a:t>e</a:t>
            </a:r>
            <a:r>
              <a:rPr sz="4000" b="1" spc="-80" dirty="0">
                <a:latin typeface="Trebuchet MS"/>
                <a:cs typeface="Trebuchet MS"/>
              </a:rPr>
              <a:t>r</a:t>
            </a:r>
            <a:r>
              <a:rPr sz="4000" b="1" spc="120" dirty="0">
                <a:latin typeface="Trebuchet MS"/>
                <a:cs typeface="Trebuchet MS"/>
              </a:rPr>
              <a:t>l</a:t>
            </a:r>
            <a:r>
              <a:rPr sz="4000" b="1" spc="-190" dirty="0">
                <a:latin typeface="Trebuchet MS"/>
                <a:cs typeface="Trebuchet MS"/>
              </a:rPr>
              <a:t>e</a:t>
            </a:r>
            <a:r>
              <a:rPr sz="4000" b="1" spc="25" dirty="0">
                <a:latin typeface="Trebuchet MS"/>
                <a:cs typeface="Trebuchet MS"/>
              </a:rPr>
              <a:t>s</a:t>
            </a:r>
            <a:r>
              <a:rPr sz="4000" b="1" spc="120" dirty="0">
                <a:latin typeface="Trebuchet MS"/>
                <a:cs typeface="Trebuchet MS"/>
              </a:rPr>
              <a:t>s</a:t>
            </a:r>
            <a:r>
              <a:rPr sz="4000" b="1" spc="-409" dirty="0">
                <a:latin typeface="Trebuchet MS"/>
                <a:cs typeface="Trebuchet MS"/>
              </a:rPr>
              <a:t> </a:t>
            </a:r>
            <a:r>
              <a:rPr sz="4000" b="1" spc="-190" dirty="0">
                <a:latin typeface="Trebuchet MS"/>
                <a:cs typeface="Trebuchet MS"/>
              </a:rPr>
              <a:t>c</a:t>
            </a:r>
            <a:r>
              <a:rPr sz="4000" b="1" spc="75" dirty="0">
                <a:latin typeface="Trebuchet MS"/>
                <a:cs typeface="Trebuchet MS"/>
              </a:rPr>
              <a:t>o</a:t>
            </a:r>
            <a:r>
              <a:rPr sz="4000" b="1" spc="220" dirty="0">
                <a:latin typeface="Trebuchet MS"/>
                <a:cs typeface="Trebuchet MS"/>
              </a:rPr>
              <a:t>m</a:t>
            </a:r>
            <a:r>
              <a:rPr sz="4000" b="1" spc="85" dirty="0">
                <a:latin typeface="Trebuchet MS"/>
                <a:cs typeface="Trebuchet MS"/>
              </a:rPr>
              <a:t>p</a:t>
            </a:r>
            <a:r>
              <a:rPr sz="4000" b="1" spc="20" dirty="0">
                <a:latin typeface="Trebuchet MS"/>
                <a:cs typeface="Trebuchet MS"/>
              </a:rPr>
              <a:t>u</a:t>
            </a:r>
            <a:r>
              <a:rPr sz="4000" b="1" spc="-30" dirty="0">
                <a:latin typeface="Trebuchet MS"/>
                <a:cs typeface="Trebuchet MS"/>
              </a:rPr>
              <a:t>ti</a:t>
            </a:r>
            <a:r>
              <a:rPr sz="4000" b="1" spc="55" dirty="0">
                <a:latin typeface="Trebuchet MS"/>
                <a:cs typeface="Trebuchet MS"/>
              </a:rPr>
              <a:t>n</a:t>
            </a:r>
            <a:r>
              <a:rPr sz="4000" b="1" spc="335" dirty="0">
                <a:latin typeface="Trebuchet MS"/>
                <a:cs typeface="Trebuchet MS"/>
              </a:rPr>
              <a:t>g</a:t>
            </a:r>
            <a:r>
              <a:rPr sz="4000" b="1" spc="75" dirty="0">
                <a:latin typeface="Trebuchet MS"/>
                <a:cs typeface="Trebuchet MS"/>
              </a:rPr>
              <a:t>?</a:t>
            </a:r>
            <a:endParaRPr sz="40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82600" y="1454023"/>
            <a:ext cx="8845550" cy="835660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12700" marR="5080">
              <a:lnSpc>
                <a:spcPts val="3020"/>
              </a:lnSpc>
              <a:spcBef>
                <a:spcPts val="480"/>
              </a:spcBef>
            </a:pPr>
            <a:r>
              <a:rPr sz="2800" spc="50" dirty="0">
                <a:solidFill>
                  <a:srgbClr val="FFFFFF"/>
                </a:solidFill>
                <a:latin typeface="Trebuchet MS"/>
                <a:cs typeface="Trebuchet MS"/>
              </a:rPr>
              <a:t>Building</a:t>
            </a:r>
            <a:r>
              <a:rPr sz="28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65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28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70" dirty="0">
                <a:solidFill>
                  <a:srgbClr val="FFFFFF"/>
                </a:solidFill>
                <a:latin typeface="Trebuchet MS"/>
                <a:cs typeface="Trebuchet MS"/>
              </a:rPr>
              <a:t>running</a:t>
            </a:r>
            <a:r>
              <a:rPr sz="28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10" dirty="0">
                <a:solidFill>
                  <a:srgbClr val="FFFFFF"/>
                </a:solidFill>
                <a:latin typeface="Trebuchet MS"/>
                <a:cs typeface="Trebuchet MS"/>
              </a:rPr>
              <a:t>applications</a:t>
            </a:r>
            <a:r>
              <a:rPr sz="2800" spc="-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65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2800" spc="-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20" dirty="0">
                <a:solidFill>
                  <a:srgbClr val="FFFFFF"/>
                </a:solidFill>
                <a:latin typeface="Trebuchet MS"/>
                <a:cs typeface="Trebuchet MS"/>
              </a:rPr>
              <a:t>services</a:t>
            </a:r>
            <a:r>
              <a:rPr sz="28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25" dirty="0">
                <a:solidFill>
                  <a:srgbClr val="FFFFFF"/>
                </a:solidFill>
                <a:latin typeface="Trebuchet MS"/>
                <a:cs typeface="Trebuchet MS"/>
              </a:rPr>
              <a:t>without </a:t>
            </a:r>
            <a:r>
              <a:rPr sz="2800" spc="-8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90" dirty="0">
                <a:solidFill>
                  <a:srgbClr val="FFFFFF"/>
                </a:solidFill>
                <a:latin typeface="Trebuchet MS"/>
                <a:cs typeface="Trebuchet MS"/>
              </a:rPr>
              <a:t>managing</a:t>
            </a:r>
            <a:r>
              <a:rPr sz="28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FFFFFF"/>
                </a:solidFill>
                <a:latin typeface="Trebuchet MS"/>
                <a:cs typeface="Trebuchet MS"/>
              </a:rPr>
              <a:t>servers</a:t>
            </a:r>
            <a:endParaRPr sz="28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36828" y="4885435"/>
            <a:ext cx="2501265" cy="666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2100" spc="125" dirty="0">
                <a:solidFill>
                  <a:srgbClr val="FFFFFF"/>
                </a:solidFill>
                <a:latin typeface="Trebuchet MS"/>
                <a:cs typeface="Trebuchet MS"/>
              </a:rPr>
              <a:t>No</a:t>
            </a:r>
            <a:r>
              <a:rPr sz="210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FFFFFF"/>
                </a:solidFill>
                <a:latin typeface="Trebuchet MS"/>
                <a:cs typeface="Trebuchet MS"/>
              </a:rPr>
              <a:t>servers</a:t>
            </a:r>
            <a:r>
              <a:rPr sz="21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100" spc="30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endParaRPr sz="210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</a:pPr>
            <a:r>
              <a:rPr sz="2100" spc="30" dirty="0">
                <a:solidFill>
                  <a:srgbClr val="FFFFFF"/>
                </a:solidFill>
                <a:latin typeface="Trebuchet MS"/>
                <a:cs typeface="Trebuchet MS"/>
              </a:rPr>
              <a:t>provision</a:t>
            </a:r>
            <a:r>
              <a:rPr sz="2100" spc="-1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100" spc="30" dirty="0">
                <a:solidFill>
                  <a:srgbClr val="FFFFFF"/>
                </a:solidFill>
                <a:latin typeface="Trebuchet MS"/>
                <a:cs typeface="Trebuchet MS"/>
              </a:rPr>
              <a:t>or</a:t>
            </a:r>
            <a:r>
              <a:rPr sz="210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100" spc="55" dirty="0">
                <a:solidFill>
                  <a:srgbClr val="FFFFFF"/>
                </a:solidFill>
                <a:latin typeface="Trebuchet MS"/>
                <a:cs typeface="Trebuchet MS"/>
              </a:rPr>
              <a:t>manage</a:t>
            </a:r>
            <a:endParaRPr sz="2100">
              <a:latin typeface="Trebuchet MS"/>
              <a:cs typeface="Trebuchet MS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91767" y="3226307"/>
            <a:ext cx="1321308" cy="1371600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6828535" y="4885435"/>
            <a:ext cx="1238885" cy="666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2100" spc="20" dirty="0">
                <a:solidFill>
                  <a:srgbClr val="FFFFFF"/>
                </a:solidFill>
                <a:latin typeface="Trebuchet MS"/>
                <a:cs typeface="Trebuchet MS"/>
              </a:rPr>
              <a:t>Never</a:t>
            </a:r>
            <a:r>
              <a:rPr sz="2100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100" spc="35" dirty="0">
                <a:solidFill>
                  <a:srgbClr val="FFFFFF"/>
                </a:solidFill>
                <a:latin typeface="Trebuchet MS"/>
                <a:cs typeface="Trebuchet MS"/>
              </a:rPr>
              <a:t>pay</a:t>
            </a:r>
            <a:endParaRPr sz="2100">
              <a:latin typeface="Trebuchet MS"/>
              <a:cs typeface="Trebuchet MS"/>
            </a:endParaRPr>
          </a:p>
          <a:p>
            <a:pPr marL="1270" algn="ctr">
              <a:lnSpc>
                <a:spcPct val="100000"/>
              </a:lnSpc>
            </a:pPr>
            <a:r>
              <a:rPr sz="2100" spc="20" dirty="0">
                <a:solidFill>
                  <a:srgbClr val="FFFFFF"/>
                </a:solidFill>
                <a:latin typeface="Trebuchet MS"/>
                <a:cs typeface="Trebuchet MS"/>
              </a:rPr>
              <a:t>for</a:t>
            </a:r>
            <a:r>
              <a:rPr sz="2100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100" spc="-15" dirty="0">
                <a:solidFill>
                  <a:srgbClr val="FFFFFF"/>
                </a:solidFill>
                <a:latin typeface="Trebuchet MS"/>
                <a:cs typeface="Trebuchet MS"/>
              </a:rPr>
              <a:t>idle</a:t>
            </a:r>
            <a:endParaRPr sz="2100">
              <a:latin typeface="Trebuchet MS"/>
              <a:cs typeface="Trebuchet MS"/>
            </a:endParaRP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627876" y="3317747"/>
            <a:ext cx="1639824" cy="1188720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3903090" y="4885435"/>
            <a:ext cx="1333500" cy="666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2100" spc="20" dirty="0">
                <a:solidFill>
                  <a:srgbClr val="FFFFFF"/>
                </a:solidFill>
                <a:latin typeface="Trebuchet MS"/>
                <a:cs typeface="Trebuchet MS"/>
              </a:rPr>
              <a:t>Scales</a:t>
            </a:r>
            <a:endParaRPr sz="210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</a:pPr>
            <a:r>
              <a:rPr sz="2100" spc="10" dirty="0">
                <a:solidFill>
                  <a:srgbClr val="FFFFFF"/>
                </a:solidFill>
                <a:latin typeface="Trebuchet MS"/>
                <a:cs typeface="Trebuchet MS"/>
              </a:rPr>
              <a:t>with</a:t>
            </a:r>
            <a:r>
              <a:rPr sz="2100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100" spc="50" dirty="0">
                <a:solidFill>
                  <a:srgbClr val="FFFFFF"/>
                </a:solidFill>
                <a:latin typeface="Trebuchet MS"/>
                <a:cs typeface="Trebuchet MS"/>
              </a:rPr>
              <a:t>usage</a:t>
            </a:r>
            <a:endParaRPr sz="2100">
              <a:latin typeface="Trebuchet MS"/>
              <a:cs typeface="Trebuchet MS"/>
            </a:endParaRPr>
          </a:p>
        </p:txBody>
      </p:sp>
      <p:pic>
        <p:nvPicPr>
          <p:cNvPr id="11" name="object 1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874008" y="3226307"/>
            <a:ext cx="1391412" cy="1371600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8992361" y="4885435"/>
            <a:ext cx="2724785" cy="666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2100" dirty="0">
                <a:solidFill>
                  <a:srgbClr val="FFFFFF"/>
                </a:solidFill>
                <a:latin typeface="Trebuchet MS"/>
                <a:cs typeface="Trebuchet MS"/>
              </a:rPr>
              <a:t>Availability</a:t>
            </a:r>
            <a:r>
              <a:rPr sz="210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100" spc="50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endParaRPr sz="210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</a:pPr>
            <a:r>
              <a:rPr sz="2100" dirty="0">
                <a:solidFill>
                  <a:srgbClr val="FFFFFF"/>
                </a:solidFill>
                <a:latin typeface="Trebuchet MS"/>
                <a:cs typeface="Trebuchet MS"/>
              </a:rPr>
              <a:t>fault</a:t>
            </a:r>
            <a:r>
              <a:rPr sz="21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Trebuchet MS"/>
                <a:cs typeface="Trebuchet MS"/>
              </a:rPr>
              <a:t>tolerance</a:t>
            </a:r>
            <a:r>
              <a:rPr sz="2100" spc="-1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100" spc="5" dirty="0">
                <a:solidFill>
                  <a:srgbClr val="FFFFFF"/>
                </a:solidFill>
                <a:latin typeface="Trebuchet MS"/>
                <a:cs typeface="Trebuchet MS"/>
              </a:rPr>
              <a:t>built</a:t>
            </a:r>
            <a:r>
              <a:rPr sz="2100" spc="-1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100" spc="10" dirty="0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endParaRPr sz="2100">
              <a:latin typeface="Trebuchet MS"/>
              <a:cs typeface="Trebuchet MS"/>
            </a:endParaRPr>
          </a:p>
        </p:txBody>
      </p:sp>
      <p:pic>
        <p:nvPicPr>
          <p:cNvPr id="13" name="object 1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628631" y="3180588"/>
            <a:ext cx="1421892" cy="146303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754</TotalTime>
  <Words>1192</Words>
  <Application>Microsoft Office PowerPoint</Application>
  <PresentationFormat>Widescreen</PresentationFormat>
  <Paragraphs>387</Paragraphs>
  <Slides>33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4" baseType="lpstr">
      <vt:lpstr>Office Theme</vt:lpstr>
      <vt:lpstr>Internship on Cloud Computing</vt:lpstr>
      <vt:lpstr>Abstract</vt:lpstr>
      <vt:lpstr>Used tools</vt:lpstr>
      <vt:lpstr>TOPIC</vt:lpstr>
      <vt:lpstr>Virtual machines vs. physical servers</vt:lpstr>
      <vt:lpstr>Creating virtual server in Windows</vt:lpstr>
      <vt:lpstr>Amazon Virtual Private Cloud (Amazon VPC)</vt:lpstr>
      <vt:lpstr>Shared responsibility model</vt:lpstr>
      <vt:lpstr>What is serverless computing?</vt:lpstr>
      <vt:lpstr>Serverless application use cases</vt:lpstr>
      <vt:lpstr>Amazon Elastic Compute Cloud (Amazon EC2)</vt:lpstr>
      <vt:lpstr>Amazon EC2</vt:lpstr>
      <vt:lpstr>Creating different instances </vt:lpstr>
      <vt:lpstr>Benefits of Amazon EC2</vt:lpstr>
      <vt:lpstr>PowerPoint Presentation</vt:lpstr>
      <vt:lpstr>Amazon EC2 pricing</vt:lpstr>
      <vt:lpstr>We can buy instance type according to our need</vt:lpstr>
      <vt:lpstr>Billing And Cost Management Dashboard</vt:lpstr>
      <vt:lpstr>Elastic Load Balancing (ELB)</vt:lpstr>
      <vt:lpstr>Putting it all together</vt:lpstr>
      <vt:lpstr>AWS Lambda</vt:lpstr>
      <vt:lpstr>Amazon S3</vt:lpstr>
      <vt:lpstr>Amazon S3</vt:lpstr>
      <vt:lpstr>Creating S3 storage</vt:lpstr>
      <vt:lpstr>Choosing a Region</vt:lpstr>
      <vt:lpstr>Amazon S3 Glacier</vt:lpstr>
      <vt:lpstr>Amazon Elastic Block Store (Amazon EBS)</vt:lpstr>
      <vt:lpstr>AWS Identity and Access Management (IAM)</vt:lpstr>
      <vt:lpstr>IAM components</vt:lpstr>
      <vt:lpstr>Amazon S3 access control: General</vt:lpstr>
      <vt:lpstr>AWS database options</vt:lpstr>
      <vt:lpstr>Creating Database using MariaDB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Ruth Nelson</dc:creator>
  <cp:keywords>AWSome Day 2021</cp:keywords>
  <cp:lastModifiedBy>Arvind Kumar</cp:lastModifiedBy>
  <cp:revision>33</cp:revision>
  <dcterms:created xsi:type="dcterms:W3CDTF">2021-12-07T15:44:55Z</dcterms:created>
  <dcterms:modified xsi:type="dcterms:W3CDTF">2022-08-18T06:34:35Z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2021-09-23T00:00:00Z</vt:filetime>
  </property>
  <property fmtid="{D5CDD505-2E9C-101B-9397-08002B2CF9AE}" pid="3" name="Creator">
    <vt:lpwstr>Microsoft® PowerPoint® 2016</vt:lpwstr>
  </property>
  <property fmtid="{D5CDD505-2E9C-101B-9397-08002B2CF9AE}" pid="4" name="LastSaved">
    <vt:filetime>2021-12-07T00:00:00Z</vt:filetime>
  </property>
</Properties>
</file>